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8" r:id="rId26"/>
    <p:sldId id="269" r:id="rId27"/>
  </p:sldIdLst>
  <p:sldSz cx="18288000" cy="10287000"/>
  <p:notesSz cx="6858000" cy="9144000"/>
  <p:embeddedFontLst>
    <p:embeddedFont>
      <p:font typeface="Algerian" panose="04020705040A02060702" pitchFamily="82" charset="0"/>
      <p:regular r:id="rId29"/>
    </p:embeddedFont>
    <p:embeddedFont>
      <p:font typeface="Arimo" panose="020B0604020202020204" charset="0"/>
      <p:regular r:id="rId30"/>
    </p:embeddedFont>
    <p:embeddedFont>
      <p:font typeface="Arimo Bold Italics" panose="020B0604020202020204" charset="0"/>
      <p:regular r:id="rId31"/>
    </p:embeddedFont>
    <p:embeddedFont>
      <p:font typeface="Arimo Italics" panose="020B0604020202020204" charset="0"/>
      <p:regular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DM Sans" panose="020F0502020204030204" pitchFamily="2" charset="0"/>
      <p:regular r:id="rId37"/>
      <p:bold r:id="rId38"/>
      <p:italic r:id="rId39"/>
      <p:boldItalic r:id="rId40"/>
    </p:embeddedFont>
    <p:embeddedFont>
      <p:font typeface="Gagalin" panose="020B0604020202020204" charset="0"/>
      <p:regular r:id="rId41"/>
    </p:embeddedFont>
    <p:embeddedFont>
      <p:font typeface="Gill Sans Light" panose="020B0604020202020204" charset="0"/>
      <p:regular r:id="rId42"/>
    </p:embeddedFont>
    <p:embeddedFont>
      <p:font typeface="League Spartan" panose="020B0604020202020204" charset="0"/>
      <p:regular r:id="rId43"/>
    </p:embeddedFont>
    <p:embeddedFont>
      <p:font typeface="Libre Baskerville" panose="020F0502020204030204" pitchFamily="2" charset="0"/>
      <p:regular r:id="rId44"/>
      <p:bold r:id="rId45"/>
      <p:italic r:id="rId46"/>
    </p:embeddedFont>
    <p:embeddedFont>
      <p:font typeface="Montserrat Bold" panose="020B0604020202020204" charset="0"/>
      <p:bold r:id="rId47"/>
    </p:embeddedFont>
    <p:embeddedFont>
      <p:font typeface="Nunito Bold" panose="020B0604020202020204" charset="0"/>
      <p:regular r:id="rId48"/>
    </p:embeddedFont>
    <p:embeddedFont>
      <p:font typeface="Public Sans" panose="020B0604020202020204" charset="0"/>
      <p:regular r:id="rId49"/>
    </p:embeddedFont>
    <p:embeddedFont>
      <p:font typeface="Public Sans Bold" panose="020B0604020202020204" charset="0"/>
      <p:regular r:id="rId50"/>
    </p:embeddedFont>
    <p:embeddedFont>
      <p:font typeface="Source Sans Pro" panose="020F050202020403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Socket API- Enables network communication between devices- Creates a socket for data transfer- Allows binding, listening, accepting, sending, and receiving dataTCP/IP- Suite of protocols for internet communication- Ensures reliable data transfer (TCP) or best-effort delivery (UDP)- Routes data between devices on different networks (IP)</a:t>
            </a:r>
          </a:p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1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6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90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93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4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029214"/>
            <a:ext cx="18288000" cy="6158912"/>
            <a:chOff x="0" y="0"/>
            <a:chExt cx="24384000" cy="8211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8211820"/>
            </a:xfrm>
            <a:custGeom>
              <a:avLst/>
              <a:gdLst/>
              <a:ahLst/>
              <a:cxnLst/>
              <a:rect l="l" t="t" r="r" b="b"/>
              <a:pathLst>
                <a:path w="24384000" h="8211820">
                  <a:moveTo>
                    <a:pt x="0" y="0"/>
                  </a:moveTo>
                  <a:lnTo>
                    <a:pt x="24384000" y="0"/>
                  </a:lnTo>
                  <a:lnTo>
                    <a:pt x="24384000" y="8211820"/>
                  </a:lnTo>
                  <a:lnTo>
                    <a:pt x="0" y="8211820"/>
                  </a:lnTo>
                  <a:close/>
                </a:path>
              </a:pathLst>
            </a:custGeom>
            <a:gradFill rotWithShape="1">
              <a:gsLst>
                <a:gs pos="0">
                  <a:srgbClr val="DFDBD5">
                    <a:alpha val="0"/>
                  </a:srgbClr>
                </a:gs>
                <a:gs pos="100000">
                  <a:srgbClr val="DFDBD5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0" y="9189720"/>
            <a:ext cx="18288000" cy="1114425"/>
          </a:xfrm>
          <a:custGeom>
            <a:avLst/>
            <a:gdLst/>
            <a:ahLst/>
            <a:cxnLst/>
            <a:rect l="l" t="t" r="r" b="b"/>
            <a:pathLst>
              <a:path w="18288000" h="1114425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" b="1537"/>
            </a:stretch>
          </a:blipFill>
        </p:spPr>
      </p:sp>
      <p:sp>
        <p:nvSpPr>
          <p:cNvPr id="6" name="AutoShape 6"/>
          <p:cNvSpPr/>
          <p:nvPr/>
        </p:nvSpPr>
        <p:spPr>
          <a:xfrm rot="3577">
            <a:off x="-9530" y="9192620"/>
            <a:ext cx="18307060" cy="0"/>
          </a:xfrm>
          <a:prstGeom prst="line">
            <a:avLst/>
          </a:prstGeom>
          <a:ln w="9525" cap="rnd">
            <a:solidFill>
              <a:srgbClr val="000001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11323">
            <a:off x="2156992" y="2761107"/>
            <a:ext cx="14458986" cy="0"/>
          </a:xfrm>
          <a:prstGeom prst="line">
            <a:avLst/>
          </a:prstGeom>
          <a:ln w="28575" cap="rnd">
            <a:solidFill>
              <a:srgbClr val="B71E4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2173826" y="1207334"/>
            <a:ext cx="14408453" cy="1588958"/>
            <a:chOff x="0" y="0"/>
            <a:chExt cx="19211270" cy="21186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11271" cy="2118610"/>
            </a:xfrm>
            <a:custGeom>
              <a:avLst/>
              <a:gdLst/>
              <a:ahLst/>
              <a:cxnLst/>
              <a:rect l="l" t="t" r="r" b="b"/>
              <a:pathLst>
                <a:path w="19211271" h="2118610">
                  <a:moveTo>
                    <a:pt x="0" y="0"/>
                  </a:moveTo>
                  <a:lnTo>
                    <a:pt x="19211271" y="0"/>
                  </a:lnTo>
                  <a:lnTo>
                    <a:pt x="19211271" y="2118610"/>
                  </a:lnTo>
                  <a:lnTo>
                    <a:pt x="0" y="2118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9211270" cy="2080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128"/>
                </a:lnSpc>
              </a:pPr>
              <a:r>
                <a:rPr lang="en-US" sz="6600" b="1" i="1">
                  <a:solidFill>
                    <a:srgbClr val="FFFF00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Question &amp;Answer system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70996" y="3016317"/>
            <a:ext cx="6967728" cy="5172892"/>
            <a:chOff x="0" y="0"/>
            <a:chExt cx="9290304" cy="68971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90304" cy="6897190"/>
            </a:xfrm>
            <a:custGeom>
              <a:avLst/>
              <a:gdLst/>
              <a:ahLst/>
              <a:cxnLst/>
              <a:rect l="l" t="t" r="r" b="b"/>
              <a:pathLst>
                <a:path w="9290304" h="6897190">
                  <a:moveTo>
                    <a:pt x="0" y="0"/>
                  </a:moveTo>
                  <a:lnTo>
                    <a:pt x="9290304" y="0"/>
                  </a:lnTo>
                  <a:lnTo>
                    <a:pt x="9290304" y="6897190"/>
                  </a:lnTo>
                  <a:lnTo>
                    <a:pt x="0" y="6897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9290304" cy="7021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96"/>
                </a:lnSpc>
              </a:pPr>
              <a:r>
                <a:rPr lang="en-US" sz="2775">
                  <a:solidFill>
                    <a:srgbClr val="00206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Meet Our Team (Group -10) </a:t>
              </a:r>
              <a:r>
                <a:rPr lang="en-US" sz="2775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</a:t>
              </a:r>
            </a:p>
            <a:p>
              <a:pPr marL="502206" lvl="1" indent="-251103" algn="l">
                <a:lnSpc>
                  <a:spcPts val="3996"/>
                </a:lnSpc>
                <a:buFont typeface="Arial"/>
                <a:buChar char="•"/>
              </a:pPr>
              <a:r>
                <a:rPr lang="en-US" sz="2775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Subhamita Halder (23CS8192)</a:t>
              </a:r>
            </a:p>
            <a:p>
              <a:pPr marL="502206" lvl="1" indent="-251103" algn="l">
                <a:lnSpc>
                  <a:spcPts val="3996"/>
                </a:lnSpc>
                <a:buFont typeface="Arial"/>
                <a:buChar char="•"/>
              </a:pPr>
              <a:r>
                <a:rPr lang="en-US" sz="2775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Syamantak Banerjee (23CS8193)</a:t>
              </a:r>
            </a:p>
            <a:p>
              <a:pPr marL="502206" lvl="1" indent="-251103" algn="l">
                <a:lnSpc>
                  <a:spcPts val="3996"/>
                </a:lnSpc>
                <a:buFont typeface="Arial"/>
                <a:buChar char="•"/>
              </a:pPr>
              <a:r>
                <a:rPr lang="en-US" sz="2775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Bejawada Sesha Durga Sagar (23CS8194)</a:t>
              </a:r>
            </a:p>
            <a:p>
              <a:pPr marL="502206" lvl="1" indent="-251103" algn="l">
                <a:lnSpc>
                  <a:spcPts val="3996"/>
                </a:lnSpc>
                <a:buFont typeface="Arial"/>
                <a:buChar char="•"/>
              </a:pPr>
              <a:r>
                <a:rPr lang="en-US" sz="2775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Shaswat Ranjan (23CS8195)</a:t>
              </a:r>
            </a:p>
            <a:p>
              <a:pPr marL="502206" lvl="1" indent="-251103" algn="l">
                <a:lnSpc>
                  <a:spcPts val="3996"/>
                </a:lnSpc>
                <a:buFont typeface="Arial"/>
                <a:buChar char="•"/>
              </a:pPr>
              <a:r>
                <a:rPr lang="en-US" sz="2775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Kunal Singh Munda (23CS8196)</a:t>
              </a:r>
            </a:p>
            <a:p>
              <a:pPr marL="502206" lvl="1" indent="-251103" algn="l">
                <a:lnSpc>
                  <a:spcPts val="3996"/>
                </a:lnSpc>
              </a:pPr>
              <a:endParaRPr lang="en-US" sz="2775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20656" y="3026014"/>
            <a:ext cx="6967728" cy="5162280"/>
            <a:chOff x="0" y="0"/>
            <a:chExt cx="9290304" cy="68830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90304" cy="6883040"/>
            </a:xfrm>
            <a:custGeom>
              <a:avLst/>
              <a:gdLst/>
              <a:ahLst/>
              <a:cxnLst/>
              <a:rect l="l" t="t" r="r" b="b"/>
              <a:pathLst>
                <a:path w="9290304" h="6883040">
                  <a:moveTo>
                    <a:pt x="0" y="0"/>
                  </a:moveTo>
                  <a:lnTo>
                    <a:pt x="9290304" y="0"/>
                  </a:lnTo>
                  <a:lnTo>
                    <a:pt x="9290304" y="6883040"/>
                  </a:lnTo>
                  <a:lnTo>
                    <a:pt x="0" y="6883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9290304" cy="70068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96"/>
                </a:lnSpc>
              </a:pPr>
              <a:endParaRPr dirty="0"/>
            </a:p>
            <a:p>
              <a:pPr marL="502206" lvl="1" indent="-251103" algn="l">
                <a:lnSpc>
                  <a:spcPts val="3996"/>
                </a:lnSpc>
                <a:buFont typeface="Arial"/>
                <a:buChar char="•"/>
              </a:pPr>
              <a:r>
                <a:rPr lang="en-US" sz="2775" dirty="0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Aditya Pratap Singh (23CS8197)</a:t>
              </a:r>
            </a:p>
            <a:p>
              <a:pPr marL="502206" lvl="1" indent="-251103" algn="l">
                <a:lnSpc>
                  <a:spcPts val="3996"/>
                </a:lnSpc>
                <a:buFont typeface="Arial"/>
                <a:buChar char="•"/>
              </a:pPr>
              <a:r>
                <a:rPr lang="en-US" sz="2775" dirty="0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Ritesh Kumar Yadav (23CS8198)</a:t>
              </a:r>
            </a:p>
            <a:p>
              <a:pPr marL="502206" lvl="1" indent="-251103" algn="l">
                <a:lnSpc>
                  <a:spcPts val="3996"/>
                </a:lnSpc>
                <a:buFont typeface="Arial"/>
                <a:buChar char="•"/>
              </a:pPr>
              <a:r>
                <a:rPr lang="en-US" sz="2775" dirty="0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Pranjal Singh (23CS8200)</a:t>
              </a:r>
            </a:p>
            <a:p>
              <a:pPr marL="502206" lvl="1" indent="-251103" algn="l">
                <a:lnSpc>
                  <a:spcPts val="3996"/>
                </a:lnSpc>
                <a:buFont typeface="Arial"/>
                <a:buChar char="•"/>
              </a:pPr>
              <a:r>
                <a:rPr lang="en-US" sz="2775" dirty="0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Nirvik Jana (23CS8201)</a:t>
              </a:r>
            </a:p>
            <a:p>
              <a:pPr marL="502206" lvl="1" indent="-251103" algn="l">
                <a:lnSpc>
                  <a:spcPts val="3996"/>
                </a:lnSpc>
                <a:buFont typeface="Arial"/>
                <a:buChar char="•"/>
              </a:pPr>
              <a:r>
                <a:rPr lang="en-US" sz="2775" dirty="0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Devansh Srivastava (23CS8202)</a:t>
              </a:r>
            </a:p>
            <a:p>
              <a:pPr marL="502206" lvl="1" indent="-251103" algn="l">
                <a:lnSpc>
                  <a:spcPts val="3996"/>
                </a:lnSpc>
                <a:buFont typeface="Arial"/>
                <a:buChar char="•"/>
              </a:pPr>
              <a:r>
                <a:rPr lang="en-US" sz="2775">
                  <a:solidFill>
                    <a:srgbClr val="00B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Aayush Anand (23CS8203)</a:t>
              </a:r>
            </a:p>
            <a:p>
              <a:pPr marL="502206" lvl="1" indent="-251103" algn="l">
                <a:lnSpc>
                  <a:spcPts val="3996"/>
                </a:lnSpc>
              </a:pPr>
              <a:endParaRPr lang="en-US" sz="2775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502206" lvl="1" indent="-251103" algn="l">
                <a:lnSpc>
                  <a:spcPts val="3996"/>
                </a:lnSpc>
              </a:pPr>
              <a:endParaRPr lang="en-US" sz="2775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" name="Freeform 17" descr="Laptop with phone and calculator"/>
          <p:cNvSpPr/>
          <p:nvPr/>
        </p:nvSpPr>
        <p:spPr>
          <a:xfrm>
            <a:off x="13185057" y="-687826"/>
            <a:ext cx="5253567" cy="5253567"/>
          </a:xfrm>
          <a:custGeom>
            <a:avLst/>
            <a:gdLst/>
            <a:ahLst/>
            <a:cxnLst/>
            <a:rect l="l" t="t" r="r" b="b"/>
            <a:pathLst>
              <a:path w="5253567" h="5253567">
                <a:moveTo>
                  <a:pt x="0" y="0"/>
                </a:moveTo>
                <a:lnTo>
                  <a:pt x="5253567" y="0"/>
                </a:lnTo>
                <a:lnTo>
                  <a:pt x="5253567" y="5253567"/>
                </a:lnTo>
                <a:lnTo>
                  <a:pt x="0" y="5253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 descr="Cheers with solid fill"/>
          <p:cNvSpPr/>
          <p:nvPr/>
        </p:nvSpPr>
        <p:spPr>
          <a:xfrm>
            <a:off x="272844" y="126789"/>
            <a:ext cx="2263878" cy="1909916"/>
          </a:xfrm>
          <a:custGeom>
            <a:avLst/>
            <a:gdLst/>
            <a:ahLst/>
            <a:cxnLst/>
            <a:rect l="l" t="t" r="r" b="b"/>
            <a:pathLst>
              <a:path w="2263878" h="1909916">
                <a:moveTo>
                  <a:pt x="0" y="0"/>
                </a:moveTo>
                <a:lnTo>
                  <a:pt x="2263878" y="0"/>
                </a:lnTo>
                <a:lnTo>
                  <a:pt x="2263878" y="1909916"/>
                </a:lnTo>
                <a:lnTo>
                  <a:pt x="0" y="19099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9266" b="-9266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029214"/>
            <a:ext cx="18288000" cy="6158912"/>
            <a:chOff x="0" y="0"/>
            <a:chExt cx="24384000" cy="8211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8211820"/>
            </a:xfrm>
            <a:custGeom>
              <a:avLst/>
              <a:gdLst/>
              <a:ahLst/>
              <a:cxnLst/>
              <a:rect l="l" t="t" r="r" b="b"/>
              <a:pathLst>
                <a:path w="24384000" h="8211820">
                  <a:moveTo>
                    <a:pt x="0" y="0"/>
                  </a:moveTo>
                  <a:lnTo>
                    <a:pt x="24384000" y="0"/>
                  </a:lnTo>
                  <a:lnTo>
                    <a:pt x="24384000" y="8211820"/>
                  </a:lnTo>
                  <a:lnTo>
                    <a:pt x="0" y="8211820"/>
                  </a:lnTo>
                  <a:close/>
                </a:path>
              </a:pathLst>
            </a:custGeom>
            <a:gradFill rotWithShape="1">
              <a:gsLst>
                <a:gs pos="0">
                  <a:srgbClr val="DFDBD5">
                    <a:alpha val="0"/>
                  </a:srgbClr>
                </a:gs>
                <a:gs pos="100000">
                  <a:srgbClr val="DFDBD5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0" y="9189720"/>
            <a:ext cx="18288000" cy="1114425"/>
          </a:xfrm>
          <a:custGeom>
            <a:avLst/>
            <a:gdLst/>
            <a:ahLst/>
            <a:cxnLst/>
            <a:rect l="l" t="t" r="r" b="b"/>
            <a:pathLst>
              <a:path w="18288000" h="1114425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" b="1537"/>
            </a:stretch>
          </a:blipFill>
        </p:spPr>
      </p:sp>
      <p:sp>
        <p:nvSpPr>
          <p:cNvPr id="6" name="AutoShape 6"/>
          <p:cNvSpPr/>
          <p:nvPr/>
        </p:nvSpPr>
        <p:spPr>
          <a:xfrm rot="3577">
            <a:off x="-9530" y="9192620"/>
            <a:ext cx="18307060" cy="0"/>
          </a:xfrm>
          <a:prstGeom prst="line">
            <a:avLst/>
          </a:prstGeom>
          <a:ln w="9525" cap="rnd">
            <a:solidFill>
              <a:srgbClr val="000001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578504" y="1254579"/>
            <a:ext cx="14458908" cy="47625"/>
          </a:xfrm>
          <a:prstGeom prst="line">
            <a:avLst/>
          </a:prstGeom>
          <a:ln w="28575" cap="rnd">
            <a:solidFill>
              <a:srgbClr val="B71E4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714501" y="131364"/>
            <a:ext cx="14858997" cy="2217855"/>
            <a:chOff x="0" y="0"/>
            <a:chExt cx="19811996" cy="29571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811995" cy="2957140"/>
            </a:xfrm>
            <a:custGeom>
              <a:avLst/>
              <a:gdLst/>
              <a:ahLst/>
              <a:cxnLst/>
              <a:rect l="l" t="t" r="r" b="b"/>
              <a:pathLst>
                <a:path w="19811995" h="2957140">
                  <a:moveTo>
                    <a:pt x="0" y="0"/>
                  </a:moveTo>
                  <a:lnTo>
                    <a:pt x="19811995" y="0"/>
                  </a:lnTo>
                  <a:lnTo>
                    <a:pt x="19811995" y="2957140"/>
                  </a:lnTo>
                  <a:lnTo>
                    <a:pt x="0" y="2957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9811996" cy="29190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84"/>
                </a:lnSpc>
              </a:pPr>
              <a:r>
                <a:rPr lang="en-US" sz="4800" i="1">
                  <a:solidFill>
                    <a:srgbClr val="0070C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                                 Application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14501" y="2205461"/>
            <a:ext cx="7317584" cy="7806417"/>
            <a:chOff x="0" y="0"/>
            <a:chExt cx="9756778" cy="104085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56778" cy="10408556"/>
            </a:xfrm>
            <a:custGeom>
              <a:avLst/>
              <a:gdLst/>
              <a:ahLst/>
              <a:cxnLst/>
              <a:rect l="l" t="t" r="r" b="b"/>
              <a:pathLst>
                <a:path w="9756778" h="10408556">
                  <a:moveTo>
                    <a:pt x="0" y="0"/>
                  </a:moveTo>
                  <a:lnTo>
                    <a:pt x="9756778" y="0"/>
                  </a:lnTo>
                  <a:lnTo>
                    <a:pt x="9756778" y="10408556"/>
                  </a:lnTo>
                  <a:lnTo>
                    <a:pt x="0" y="104085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9756778" cy="104942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42925" lvl="1" indent="-271462" algn="l">
                <a:lnSpc>
                  <a:spcPts val="3888"/>
                </a:lnSpc>
                <a:buAutoNum type="arabicPeriod"/>
              </a:pPr>
              <a:r>
                <a:rPr lang="en-US" sz="3000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Education: </a:t>
              </a:r>
              <a:r>
                <a:rPr lang="en-US" sz="30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Online learning platforms, educational institutions, and universities can use this platform for students to ask questions and receive answers from instructors or peers.</a:t>
              </a:r>
            </a:p>
            <a:p>
              <a:pPr marL="542925" lvl="1" indent="-271462" algn="l">
                <a:lnSpc>
                  <a:spcPts val="3888"/>
                </a:lnSpc>
                <a:buAutoNum type="arabicPeriod"/>
              </a:pPr>
              <a:r>
                <a:rPr lang="en-US" sz="3000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Customer Support: </a:t>
              </a:r>
              <a:r>
                <a:rPr lang="en-US" sz="30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Companies can implement this platform to provide customer support, allowing customers to ask questions and receive answers from support agents.</a:t>
              </a:r>
            </a:p>
            <a:p>
              <a:pPr marL="542925" lvl="1" indent="-271462" algn="l">
                <a:lnSpc>
                  <a:spcPts val="3888"/>
                </a:lnSpc>
                <a:buAutoNum type="arabicPeriod"/>
              </a:pPr>
              <a:r>
                <a:rPr lang="en-US" sz="3000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Knowledge Sharing: </a:t>
              </a:r>
              <a:r>
                <a:rPr lang="en-US" sz="30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Organizations can use this platform to facilitate knowledge sharing among employees, experts, or community members.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24595" y="2349219"/>
            <a:ext cx="7312817" cy="7806417"/>
            <a:chOff x="0" y="0"/>
            <a:chExt cx="9750422" cy="104085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50422" cy="10408556"/>
            </a:xfrm>
            <a:custGeom>
              <a:avLst/>
              <a:gdLst/>
              <a:ahLst/>
              <a:cxnLst/>
              <a:rect l="l" t="t" r="r" b="b"/>
              <a:pathLst>
                <a:path w="9750422" h="10408556">
                  <a:moveTo>
                    <a:pt x="0" y="0"/>
                  </a:moveTo>
                  <a:lnTo>
                    <a:pt x="9750422" y="0"/>
                  </a:lnTo>
                  <a:lnTo>
                    <a:pt x="9750422" y="10408556"/>
                  </a:lnTo>
                  <a:lnTo>
                    <a:pt x="0" y="104085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9750422" cy="104942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88"/>
                </a:lnSpc>
              </a:pPr>
              <a:r>
                <a:rPr lang="en-US" sz="3000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4. Research and Development: </a:t>
              </a:r>
              <a:r>
                <a:rPr lang="en-US" sz="30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Researchers can utilize this platform to ask questions, share findings, and collaborate with peers. </a:t>
              </a:r>
            </a:p>
            <a:p>
              <a:pPr algn="l">
                <a:lnSpc>
                  <a:spcPts val="3888"/>
                </a:lnSpc>
              </a:pPr>
              <a:r>
                <a:rPr lang="en-US" sz="3000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5. Community Forums: </a:t>
              </a:r>
              <a:r>
                <a:rPr lang="en-US" sz="30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Online communities, forums, and social media platforms can integrate this Q&amp;A system to enhance user engagement and knowledge sharing</a:t>
              </a:r>
              <a:r>
                <a:rPr lang="en-US" sz="3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.</a:t>
              </a:r>
            </a:p>
            <a:p>
              <a:pPr algn="l">
                <a:lnSpc>
                  <a:spcPts val="3888"/>
                </a:lnSpc>
              </a:pPr>
              <a:r>
                <a:rPr lang="en-US" sz="3000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6. Healthcare: </a:t>
              </a:r>
              <a:r>
                <a:rPr lang="en-US" sz="30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Patients can ask health-related questions, and medical professionals can provide answers and guidance.</a:t>
              </a:r>
            </a:p>
            <a:p>
              <a:pPr algn="l">
                <a:lnSpc>
                  <a:spcPts val="3888"/>
                </a:lnSpc>
              </a:pPr>
              <a:r>
                <a:rPr lang="en-US" sz="3000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7. Corporate Training: </a:t>
              </a:r>
              <a:r>
                <a:rPr lang="en-US" sz="30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Companies can use this platform to provide training and support to employees, helping them to upskill and reskill.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029214"/>
            <a:ext cx="18288000" cy="6158912"/>
            <a:chOff x="0" y="0"/>
            <a:chExt cx="24384000" cy="8211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8211820"/>
            </a:xfrm>
            <a:custGeom>
              <a:avLst/>
              <a:gdLst/>
              <a:ahLst/>
              <a:cxnLst/>
              <a:rect l="l" t="t" r="r" b="b"/>
              <a:pathLst>
                <a:path w="24384000" h="8211820">
                  <a:moveTo>
                    <a:pt x="0" y="0"/>
                  </a:moveTo>
                  <a:lnTo>
                    <a:pt x="24384000" y="0"/>
                  </a:lnTo>
                  <a:lnTo>
                    <a:pt x="24384000" y="8211820"/>
                  </a:lnTo>
                  <a:lnTo>
                    <a:pt x="0" y="8211820"/>
                  </a:lnTo>
                  <a:close/>
                </a:path>
              </a:pathLst>
            </a:custGeom>
            <a:gradFill rotWithShape="1">
              <a:gsLst>
                <a:gs pos="0">
                  <a:srgbClr val="DFDBD5">
                    <a:alpha val="0"/>
                  </a:srgbClr>
                </a:gs>
                <a:gs pos="100000">
                  <a:srgbClr val="DFDBD5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0" y="9189720"/>
            <a:ext cx="18288000" cy="1114425"/>
          </a:xfrm>
          <a:custGeom>
            <a:avLst/>
            <a:gdLst/>
            <a:ahLst/>
            <a:cxnLst/>
            <a:rect l="l" t="t" r="r" b="b"/>
            <a:pathLst>
              <a:path w="18288000" h="1114425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" b="1537"/>
            </a:stretch>
          </a:blipFill>
        </p:spPr>
      </p:sp>
      <p:sp>
        <p:nvSpPr>
          <p:cNvPr id="6" name="AutoShape 6"/>
          <p:cNvSpPr/>
          <p:nvPr/>
        </p:nvSpPr>
        <p:spPr>
          <a:xfrm rot="3577">
            <a:off x="-9530" y="9192620"/>
            <a:ext cx="18307060" cy="0"/>
          </a:xfrm>
          <a:prstGeom prst="line">
            <a:avLst/>
          </a:prstGeom>
          <a:ln w="9525" cap="rnd">
            <a:solidFill>
              <a:srgbClr val="000001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11323">
            <a:off x="2156992" y="2761107"/>
            <a:ext cx="14458986" cy="0"/>
          </a:xfrm>
          <a:prstGeom prst="line">
            <a:avLst/>
          </a:prstGeom>
          <a:ln w="28575" cap="rnd">
            <a:solidFill>
              <a:srgbClr val="B71E4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2739332" y="1096767"/>
            <a:ext cx="14404913" cy="1637336"/>
            <a:chOff x="0" y="0"/>
            <a:chExt cx="19206550" cy="21831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06550" cy="2183114"/>
            </a:xfrm>
            <a:custGeom>
              <a:avLst/>
              <a:gdLst/>
              <a:ahLst/>
              <a:cxnLst/>
              <a:rect l="l" t="t" r="r" b="b"/>
              <a:pathLst>
                <a:path w="19206550" h="2183114">
                  <a:moveTo>
                    <a:pt x="0" y="0"/>
                  </a:moveTo>
                  <a:lnTo>
                    <a:pt x="19206550" y="0"/>
                  </a:lnTo>
                  <a:lnTo>
                    <a:pt x="19206550" y="2183114"/>
                  </a:lnTo>
                  <a:lnTo>
                    <a:pt x="0" y="21831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9206550" cy="21450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84"/>
                </a:lnSpc>
              </a:pPr>
              <a:r>
                <a:rPr lang="en-US" sz="4800" i="1">
                  <a:solidFill>
                    <a:srgbClr val="0070C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                   Expanding Horizons: </a:t>
              </a:r>
            </a:p>
            <a:p>
              <a:pPr algn="l">
                <a:lnSpc>
                  <a:spcPts val="5184"/>
                </a:lnSpc>
              </a:pPr>
              <a:r>
                <a:rPr lang="en-US" sz="4800" i="1">
                  <a:solidFill>
                    <a:srgbClr val="0070C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  Future Envisions for the Q&amp;A System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7420" y="2890686"/>
            <a:ext cx="16916398" cy="7064475"/>
            <a:chOff x="0" y="0"/>
            <a:chExt cx="22555198" cy="94193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555198" cy="9419300"/>
            </a:xfrm>
            <a:custGeom>
              <a:avLst/>
              <a:gdLst/>
              <a:ahLst/>
              <a:cxnLst/>
              <a:rect l="l" t="t" r="r" b="b"/>
              <a:pathLst>
                <a:path w="22555198" h="9419300">
                  <a:moveTo>
                    <a:pt x="0" y="0"/>
                  </a:moveTo>
                  <a:lnTo>
                    <a:pt x="22555198" y="0"/>
                  </a:lnTo>
                  <a:lnTo>
                    <a:pt x="22555198" y="9419300"/>
                  </a:lnTo>
                  <a:lnTo>
                    <a:pt x="0" y="9419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2555198" cy="9505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02206" lvl="1" indent="-251103" algn="l">
                <a:lnSpc>
                  <a:spcPts val="3596"/>
                </a:lnSpc>
                <a:buFont typeface="Arial"/>
                <a:buChar char="•"/>
              </a:pPr>
              <a:r>
                <a:rPr lang="en-US" sz="2775">
                  <a:solidFill>
                    <a:srgbClr val="00B0F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AI-Powered Answer Ranking: </a:t>
              </a: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Integrate machine learning algorithms to rank answers based on relevance, accuracy, and user feedback.</a:t>
              </a:r>
            </a:p>
            <a:p>
              <a:pPr marL="502206" lvl="1" indent="-251103" algn="l">
                <a:lnSpc>
                  <a:spcPts val="3596"/>
                </a:lnSpc>
                <a:buFont typeface="Arial"/>
                <a:buChar char="•"/>
              </a:pPr>
              <a:r>
                <a:rPr lang="en-US" sz="2775">
                  <a:solidFill>
                    <a:srgbClr val="00B0F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Personalized Learning Paths: </a:t>
              </a: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Develop a recommendation engine that suggests relevant questions and answers based on users' learning history and preferences.</a:t>
              </a:r>
            </a:p>
            <a:p>
              <a:pPr marL="502206" lvl="1" indent="-251103" algn="l">
                <a:lnSpc>
                  <a:spcPts val="3596"/>
                </a:lnSpc>
                <a:buFont typeface="Arial"/>
                <a:buChar char="•"/>
              </a:pPr>
              <a:r>
                <a:rPr lang="en-US" sz="2775">
                  <a:solidFill>
                    <a:srgbClr val="00B0F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Multimedia Support: </a:t>
              </a: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Enhance the platform to support multimedia content, such as videos, podcasts, and images, to make learning more engaging and interactive.</a:t>
              </a:r>
            </a:p>
            <a:p>
              <a:pPr marL="502206" lvl="1" indent="-251103" algn="l">
                <a:lnSpc>
                  <a:spcPts val="3596"/>
                </a:lnSpc>
                <a:buFont typeface="Arial"/>
                <a:buChar char="•"/>
              </a:pPr>
              <a:r>
                <a:rPr lang="en-US" sz="2775">
                  <a:solidFill>
                    <a:srgbClr val="00B0F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Gamification and Incentives: </a:t>
              </a: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Introduce gamification elements, such as badges, points, and leaderboards, to encourage user participation and engagement.</a:t>
              </a:r>
            </a:p>
            <a:p>
              <a:pPr marL="502206" lvl="1" indent="-251103" algn="l">
                <a:lnSpc>
                  <a:spcPts val="3596"/>
                </a:lnSpc>
                <a:buFont typeface="Arial"/>
                <a:buChar char="•"/>
              </a:pPr>
              <a:r>
                <a:rPr lang="en-US" sz="2775">
                  <a:solidFill>
                    <a:srgbClr val="00B0F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Global Knowledge Sharing: </a:t>
              </a: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Develop a multilingual platform to facilitate knowledge sharing across geographical boundaries and cultural differences.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189720"/>
            <a:ext cx="18288000" cy="1114425"/>
          </a:xfrm>
          <a:custGeom>
            <a:avLst/>
            <a:gdLst/>
            <a:ahLst/>
            <a:cxnLst/>
            <a:rect l="l" t="t" r="r" b="b"/>
            <a:pathLst>
              <a:path w="18288000" h="1114425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" b="153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14502" y="131364"/>
            <a:ext cx="14858997" cy="2217855"/>
            <a:chOff x="0" y="0"/>
            <a:chExt cx="19811996" cy="29571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11995" cy="2957140"/>
            </a:xfrm>
            <a:custGeom>
              <a:avLst/>
              <a:gdLst/>
              <a:ahLst/>
              <a:cxnLst/>
              <a:rect l="l" t="t" r="r" b="b"/>
              <a:pathLst>
                <a:path w="19811995" h="2957140">
                  <a:moveTo>
                    <a:pt x="0" y="0"/>
                  </a:moveTo>
                  <a:lnTo>
                    <a:pt x="19811995" y="0"/>
                  </a:lnTo>
                  <a:lnTo>
                    <a:pt x="19811995" y="2957140"/>
                  </a:lnTo>
                  <a:lnTo>
                    <a:pt x="0" y="2957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9811996" cy="29190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8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1000" y="4305300"/>
            <a:ext cx="14404913" cy="1451884"/>
            <a:chOff x="0" y="0"/>
            <a:chExt cx="19206550" cy="1767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206550" cy="1767280"/>
            </a:xfrm>
            <a:custGeom>
              <a:avLst/>
              <a:gdLst/>
              <a:ahLst/>
              <a:cxnLst/>
              <a:rect l="l" t="t" r="r" b="b"/>
              <a:pathLst>
                <a:path w="19206550" h="1767280">
                  <a:moveTo>
                    <a:pt x="0" y="0"/>
                  </a:moveTo>
                  <a:lnTo>
                    <a:pt x="19206550" y="0"/>
                  </a:lnTo>
                  <a:lnTo>
                    <a:pt x="19206550" y="1767280"/>
                  </a:lnTo>
                  <a:lnTo>
                    <a:pt x="0" y="17672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9206550" cy="17291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184"/>
                </a:lnSpc>
              </a:pPr>
              <a:r>
                <a:rPr lang="en-US" sz="6600" b="1" dirty="0">
                  <a:solidFill>
                    <a:srgbClr val="0070C0"/>
                  </a:solidFill>
                  <a:latin typeface="Algerian" panose="04020705040A02060702" pitchFamily="82" charset="0"/>
                  <a:ea typeface="Arimo Italics"/>
                  <a:cs typeface="Arimo Italics"/>
                  <a:sym typeface="Arimo Italics"/>
                </a:rPr>
                <a:t>                      Modular Level Design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5801" y="3162300"/>
            <a:ext cx="16916398" cy="11119438"/>
          </a:xfrm>
          <a:custGeom>
            <a:avLst/>
            <a:gdLst/>
            <a:ahLst/>
            <a:cxnLst/>
            <a:rect l="l" t="t" r="r" b="b"/>
            <a:pathLst>
              <a:path w="22555198" h="15023999">
                <a:moveTo>
                  <a:pt x="0" y="0"/>
                </a:moveTo>
                <a:lnTo>
                  <a:pt x="22555198" y="0"/>
                </a:lnTo>
                <a:lnTo>
                  <a:pt x="22555198" y="15023999"/>
                </a:lnTo>
                <a:lnTo>
                  <a:pt x="0" y="1502399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35031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80778" y="4868615"/>
            <a:ext cx="14760625" cy="79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250"/>
              </a:lnSpc>
            </a:pPr>
            <a:r>
              <a:rPr lang="en-US" sz="5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Essential Header Files and Macros in client.c</a:t>
            </a:r>
            <a:endParaRPr lang="en-US" sz="5000" dirty="0"/>
          </a:p>
        </p:txBody>
      </p:sp>
      <p:sp>
        <p:nvSpPr>
          <p:cNvPr id="4" name="Shape 1"/>
          <p:cNvSpPr/>
          <p:nvPr/>
        </p:nvSpPr>
        <p:spPr>
          <a:xfrm>
            <a:off x="980778" y="6085136"/>
            <a:ext cx="8023175" cy="2836366"/>
          </a:xfrm>
          <a:prstGeom prst="roundRect">
            <a:avLst>
              <a:gd name="adj" fmla="val 148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261022" y="6365379"/>
            <a:ext cx="3184624" cy="398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Header Files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261022" y="6931521"/>
            <a:ext cx="7462689" cy="17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188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Standard libraries included typically cover network communication (</a:t>
            </a:r>
            <a:r>
              <a:rPr lang="en-US" sz="2188" dirty="0">
                <a:solidFill>
                  <a:srgbClr val="3D3838"/>
                </a:solidFill>
                <a:highlight>
                  <a:srgbClr val="E4E4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sys/socket.h</a:t>
            </a:r>
            <a:r>
              <a:rPr lang="en-US" sz="2188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input-output operations (</a:t>
            </a:r>
            <a:r>
              <a:rPr lang="en-US" sz="2188" dirty="0">
                <a:solidFill>
                  <a:srgbClr val="3D3838"/>
                </a:solidFill>
                <a:highlight>
                  <a:srgbClr val="E4E4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stdio.h</a:t>
            </a:r>
            <a:r>
              <a:rPr lang="en-US" sz="2188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string handling (</a:t>
            </a:r>
            <a:r>
              <a:rPr lang="en-US" sz="2188" dirty="0">
                <a:solidFill>
                  <a:srgbClr val="3D3838"/>
                </a:solidFill>
                <a:highlight>
                  <a:srgbClr val="E4E4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string.h</a:t>
            </a:r>
            <a:r>
              <a:rPr lang="en-US" sz="2188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and system types and calls (</a:t>
            </a:r>
            <a:r>
              <a:rPr lang="en-US" sz="2188" dirty="0">
                <a:solidFill>
                  <a:srgbClr val="3D3838"/>
                </a:solidFill>
                <a:highlight>
                  <a:srgbClr val="E4E4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unistd.h</a:t>
            </a:r>
            <a:r>
              <a:rPr lang="en-US" sz="2188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188" dirty="0">
                <a:solidFill>
                  <a:srgbClr val="3D3838"/>
                </a:solidFill>
                <a:highlight>
                  <a:srgbClr val="E4E4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arpa/inet.h</a:t>
            </a:r>
            <a:r>
              <a:rPr lang="en-US" sz="2188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).</a:t>
            </a:r>
            <a:endParaRPr lang="en-US" sz="2188" dirty="0"/>
          </a:p>
        </p:txBody>
      </p:sp>
      <p:sp>
        <p:nvSpPr>
          <p:cNvPr id="7" name="Shape 4"/>
          <p:cNvSpPr/>
          <p:nvPr/>
        </p:nvSpPr>
        <p:spPr>
          <a:xfrm>
            <a:off x="9284196" y="6085136"/>
            <a:ext cx="8023175" cy="2836366"/>
          </a:xfrm>
          <a:prstGeom prst="roundRect">
            <a:avLst>
              <a:gd name="adj" fmla="val 148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564441" y="6365379"/>
            <a:ext cx="3184624" cy="398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Macros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9564441" y="6931521"/>
            <a:ext cx="7462689" cy="1681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188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Macros define constants such as port numbers and buffer sizes, ensuring consistency and easier maintenance. For example, they may set a standard buffer size for all message exchanges or error codes for socket operations.</a:t>
            </a:r>
            <a:endParaRPr lang="en-US" sz="21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9747" y="2200126"/>
            <a:ext cx="9307563" cy="87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875"/>
              </a:lnSpc>
            </a:pPr>
            <a:r>
              <a:rPr lang="en-US" sz="5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Functions in client.c</a:t>
            </a:r>
            <a:endParaRPr lang="en-US" sz="5500" dirty="0"/>
          </a:p>
        </p:txBody>
      </p:sp>
      <p:sp>
        <p:nvSpPr>
          <p:cNvPr id="3" name="Text 1"/>
          <p:cNvSpPr/>
          <p:nvPr/>
        </p:nvSpPr>
        <p:spPr>
          <a:xfrm>
            <a:off x="1079748" y="3847951"/>
            <a:ext cx="4873675" cy="876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print_menu(int authenticated)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1079748" y="5033070"/>
            <a:ext cx="4873675" cy="277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25"/>
              </a:lnSpc>
            </a:pPr>
            <a:r>
              <a:rPr lang="en-US" sz="2375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Displays the client’s menu, modifying available options based on the user's authentication state. It ensures only authorized commands are shown post-login, improving security and user experience.</a:t>
            </a:r>
            <a:endParaRPr lang="en-US" sz="2375" dirty="0"/>
          </a:p>
        </p:txBody>
      </p:sp>
      <p:sp>
        <p:nvSpPr>
          <p:cNvPr id="5" name="Text 3"/>
          <p:cNvSpPr/>
          <p:nvPr/>
        </p:nvSpPr>
        <p:spPr>
          <a:xfrm>
            <a:off x="6715720" y="3847951"/>
            <a:ext cx="4873675" cy="876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display_questions(const char *buffer)</a:t>
            </a:r>
            <a:endParaRPr lang="en-US" sz="2750" dirty="0"/>
          </a:p>
        </p:txBody>
      </p:sp>
      <p:sp>
        <p:nvSpPr>
          <p:cNvPr id="6" name="Text 4"/>
          <p:cNvSpPr/>
          <p:nvPr/>
        </p:nvSpPr>
        <p:spPr>
          <a:xfrm>
            <a:off x="6715720" y="5033070"/>
            <a:ext cx="4873675" cy="277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25"/>
              </a:lnSpc>
            </a:pPr>
            <a:r>
              <a:rPr lang="en-US" sz="2375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Processes and visualizes a list of questions retrieved from the server. It parses the buffer containing questions and formats them for user-friendly output, essential for browsing or selecting questions.</a:t>
            </a:r>
            <a:endParaRPr lang="en-US" sz="2375" dirty="0"/>
          </a:p>
        </p:txBody>
      </p:sp>
      <p:sp>
        <p:nvSpPr>
          <p:cNvPr id="7" name="Text 5"/>
          <p:cNvSpPr/>
          <p:nvPr/>
        </p:nvSpPr>
        <p:spPr>
          <a:xfrm>
            <a:off x="12351693" y="3847951"/>
            <a:ext cx="4873675" cy="876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display_search_results(const char *buffer)</a:t>
            </a:r>
            <a:endParaRPr lang="en-US" sz="2750" dirty="0"/>
          </a:p>
        </p:txBody>
      </p:sp>
      <p:sp>
        <p:nvSpPr>
          <p:cNvPr id="8" name="Text 6"/>
          <p:cNvSpPr/>
          <p:nvPr/>
        </p:nvSpPr>
        <p:spPr>
          <a:xfrm>
            <a:off x="12351693" y="5033071"/>
            <a:ext cx="4873675" cy="2313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25"/>
              </a:lnSpc>
            </a:pPr>
            <a:r>
              <a:rPr lang="en-US" sz="2375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Shows filtered questions or answers from search queries. This function highlights relevant results, allowing efficient user navigation through large datasets.</a:t>
            </a:r>
            <a:endParaRPr lang="en-US" sz="237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88" y="1113236"/>
            <a:ext cx="9572625" cy="1507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875"/>
              </a:lnSpc>
            </a:pPr>
            <a:r>
              <a:rPr lang="en-US" sz="4688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Socket Creation and Communication Setup</a:t>
            </a:r>
            <a:endParaRPr lang="en-US" sz="4688" dirty="0"/>
          </a:p>
        </p:txBody>
      </p:sp>
      <p:sp>
        <p:nvSpPr>
          <p:cNvPr id="4" name="Shape 1"/>
          <p:cNvSpPr/>
          <p:nvPr/>
        </p:nvSpPr>
        <p:spPr>
          <a:xfrm>
            <a:off x="8085088" y="3018830"/>
            <a:ext cx="28575" cy="6154788"/>
          </a:xfrm>
          <a:prstGeom prst="roundRect">
            <a:avLst>
              <a:gd name="adj" fmla="val 13929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8354988" y="3302943"/>
            <a:ext cx="796081" cy="28575"/>
          </a:xfrm>
          <a:prstGeom prst="roundRect">
            <a:avLst>
              <a:gd name="adj" fmla="val 13929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786613" y="3018830"/>
            <a:ext cx="596950" cy="59695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7904113" y="3091087"/>
            <a:ext cx="361801" cy="452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13"/>
              </a:lnSpc>
            </a:pPr>
            <a:r>
              <a:rPr lang="en-US" sz="2813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813" dirty="0"/>
          </a:p>
        </p:txBody>
      </p:sp>
      <p:sp>
        <p:nvSpPr>
          <p:cNvPr id="8" name="Text 5"/>
          <p:cNvSpPr/>
          <p:nvPr/>
        </p:nvSpPr>
        <p:spPr>
          <a:xfrm>
            <a:off x="9411892" y="3109912"/>
            <a:ext cx="3015406" cy="376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Socket Creation</a:t>
            </a:r>
            <a:endParaRPr lang="en-US" sz="2313" dirty="0"/>
          </a:p>
        </p:txBody>
      </p:sp>
      <p:sp>
        <p:nvSpPr>
          <p:cNvPr id="9" name="Text 6"/>
          <p:cNvSpPr/>
          <p:nvPr/>
        </p:nvSpPr>
        <p:spPr>
          <a:xfrm>
            <a:off x="9411891" y="3645843"/>
            <a:ext cx="7947423" cy="120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06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Involves using the </a:t>
            </a:r>
            <a:r>
              <a:rPr lang="en-US" sz="2063" dirty="0">
                <a:solidFill>
                  <a:srgbClr val="3D3838"/>
                </a:solidFill>
                <a:highlight>
                  <a:srgbClr val="E4E4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socket()</a:t>
            </a:r>
            <a:r>
              <a:rPr lang="en-US" sz="206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system call to establish an endpoint for communication. Parameters define the address family, socket type, and protocol. Error handling is critical here to ensure robustness.</a:t>
            </a:r>
            <a:endParaRPr lang="en-US" sz="2063" dirty="0"/>
          </a:p>
        </p:txBody>
      </p:sp>
      <p:sp>
        <p:nvSpPr>
          <p:cNvPr id="10" name="Shape 7"/>
          <p:cNvSpPr/>
          <p:nvPr/>
        </p:nvSpPr>
        <p:spPr>
          <a:xfrm>
            <a:off x="8354988" y="5664101"/>
            <a:ext cx="796081" cy="28575"/>
          </a:xfrm>
          <a:prstGeom prst="roundRect">
            <a:avLst>
              <a:gd name="adj" fmla="val 13929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786613" y="5379988"/>
            <a:ext cx="596950" cy="59695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904113" y="5452244"/>
            <a:ext cx="361801" cy="452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13"/>
              </a:lnSpc>
            </a:pPr>
            <a:r>
              <a:rPr lang="en-US" sz="2813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813" dirty="0"/>
          </a:p>
        </p:txBody>
      </p:sp>
      <p:sp>
        <p:nvSpPr>
          <p:cNvPr id="13" name="Text 10"/>
          <p:cNvSpPr/>
          <p:nvPr/>
        </p:nvSpPr>
        <p:spPr>
          <a:xfrm>
            <a:off x="9411891" y="5471071"/>
            <a:ext cx="3395663" cy="376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Server Address Setup</a:t>
            </a:r>
            <a:endParaRPr lang="en-US" sz="2313" dirty="0"/>
          </a:p>
        </p:txBody>
      </p:sp>
      <p:sp>
        <p:nvSpPr>
          <p:cNvPr id="14" name="Text 11"/>
          <p:cNvSpPr/>
          <p:nvPr/>
        </p:nvSpPr>
        <p:spPr>
          <a:xfrm>
            <a:off x="9411891" y="6007002"/>
            <a:ext cx="7947423" cy="120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06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a </a:t>
            </a:r>
            <a:r>
              <a:rPr lang="en-US" sz="2063" dirty="0">
                <a:solidFill>
                  <a:srgbClr val="3D3838"/>
                </a:solidFill>
                <a:highlight>
                  <a:srgbClr val="E4E4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sockaddr_in</a:t>
            </a:r>
            <a:r>
              <a:rPr lang="en-US" sz="206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structure to specify IP address and port. The client populates this structure to target the server, enabling proper routing of messages.</a:t>
            </a:r>
            <a:endParaRPr lang="en-US" sz="2063" dirty="0"/>
          </a:p>
        </p:txBody>
      </p:sp>
      <p:sp>
        <p:nvSpPr>
          <p:cNvPr id="15" name="Shape 12"/>
          <p:cNvSpPr/>
          <p:nvPr/>
        </p:nvSpPr>
        <p:spPr>
          <a:xfrm>
            <a:off x="8354988" y="8025259"/>
            <a:ext cx="796081" cy="28575"/>
          </a:xfrm>
          <a:prstGeom prst="roundRect">
            <a:avLst>
              <a:gd name="adj" fmla="val 13929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786613" y="7741146"/>
            <a:ext cx="596950" cy="59695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7904113" y="7813403"/>
            <a:ext cx="361801" cy="452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13"/>
              </a:lnSpc>
            </a:pPr>
            <a:r>
              <a:rPr lang="en-US" sz="2813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813" dirty="0"/>
          </a:p>
        </p:txBody>
      </p:sp>
      <p:sp>
        <p:nvSpPr>
          <p:cNvPr id="18" name="Text 15"/>
          <p:cNvSpPr/>
          <p:nvPr/>
        </p:nvSpPr>
        <p:spPr>
          <a:xfrm>
            <a:off x="9411892" y="7832229"/>
            <a:ext cx="4188321" cy="376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Connection Establishment</a:t>
            </a:r>
            <a:endParaRPr lang="en-US" sz="2313" dirty="0"/>
          </a:p>
        </p:txBody>
      </p:sp>
      <p:sp>
        <p:nvSpPr>
          <p:cNvPr id="19" name="Text 16"/>
          <p:cNvSpPr/>
          <p:nvPr/>
        </p:nvSpPr>
        <p:spPr>
          <a:xfrm>
            <a:off x="9411891" y="8368159"/>
            <a:ext cx="7947423" cy="805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06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</a:t>
            </a:r>
            <a:r>
              <a:rPr lang="en-US" sz="2063" dirty="0">
                <a:solidFill>
                  <a:srgbClr val="3D3838"/>
                </a:solidFill>
                <a:highlight>
                  <a:srgbClr val="E4E4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connect()</a:t>
            </a:r>
            <a:r>
              <a:rPr lang="en-US" sz="206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call initiates the connection to the server. It must manage potential failures and retries to assure stable communication.</a:t>
            </a:r>
            <a:endParaRPr lang="en-US" sz="2063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1"/>
            <a:ext cx="6858000" cy="102890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7137" y="704999"/>
            <a:ext cx="9635729" cy="1456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88"/>
              </a:lnSpc>
            </a:pPr>
            <a:r>
              <a:rPr lang="en-US" sz="4563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Interaction: Menu Options Explained</a:t>
            </a:r>
            <a:endParaRPr lang="en-US" sz="4563" dirty="0"/>
          </a:p>
        </p:txBody>
      </p:sp>
      <p:sp>
        <p:nvSpPr>
          <p:cNvPr id="4" name="Shape 1"/>
          <p:cNvSpPr/>
          <p:nvPr/>
        </p:nvSpPr>
        <p:spPr>
          <a:xfrm>
            <a:off x="897137" y="2545854"/>
            <a:ext cx="576709" cy="57670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10692" y="2615654"/>
            <a:ext cx="349449" cy="436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730128" y="2633961"/>
            <a:ext cx="2913161" cy="364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2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Register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730127" y="3151734"/>
            <a:ext cx="8802738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new users to create accounts by providing credentials, initiating server-side validation and storage.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897137" y="4433591"/>
            <a:ext cx="576709" cy="57670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10692" y="4503390"/>
            <a:ext cx="349449" cy="436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1730128" y="4521697"/>
            <a:ext cx="2913161" cy="364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2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Login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730127" y="5039469"/>
            <a:ext cx="8802738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authenticate to access advanced features and post or answer questions. Successful authentication adjusts menu options.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897137" y="6321327"/>
            <a:ext cx="576709" cy="57670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1010692" y="6391126"/>
            <a:ext cx="349449" cy="436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730128" y="6409433"/>
            <a:ext cx="2913161" cy="364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2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Post a Question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730127" y="6927206"/>
            <a:ext cx="8802738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logged-in users to submit questions to the server, which are then broadcast or stored for community interactions.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897137" y="8209062"/>
            <a:ext cx="576709" cy="57670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10692" y="8278863"/>
            <a:ext cx="349449" cy="436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750" dirty="0"/>
          </a:p>
        </p:txBody>
      </p:sp>
      <p:sp>
        <p:nvSpPr>
          <p:cNvPr id="18" name="Text 15"/>
          <p:cNvSpPr/>
          <p:nvPr/>
        </p:nvSpPr>
        <p:spPr>
          <a:xfrm>
            <a:off x="1730128" y="8297168"/>
            <a:ext cx="2913161" cy="364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2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List Questions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730127" y="8814942"/>
            <a:ext cx="8802738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Retrieves a current list of questions from the server, enabling browsing and selection for answers or details.</a:t>
            </a:r>
            <a:endParaRPr 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1"/>
            <a:ext cx="6858000" cy="102890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7137" y="704999"/>
            <a:ext cx="9635729" cy="1456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88"/>
              </a:lnSpc>
            </a:pPr>
            <a:r>
              <a:rPr lang="en-US" sz="4563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User Operations in client.c</a:t>
            </a:r>
            <a:endParaRPr lang="en-US" sz="4563" dirty="0"/>
          </a:p>
        </p:txBody>
      </p:sp>
      <p:sp>
        <p:nvSpPr>
          <p:cNvPr id="4" name="Shape 1"/>
          <p:cNvSpPr/>
          <p:nvPr/>
        </p:nvSpPr>
        <p:spPr>
          <a:xfrm>
            <a:off x="897137" y="2545854"/>
            <a:ext cx="576709" cy="57670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10692" y="2615654"/>
            <a:ext cx="349449" cy="436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730128" y="2633961"/>
            <a:ext cx="2913161" cy="364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2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Answer a Question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730127" y="3151734"/>
            <a:ext cx="8802738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Submits answers tied to specific questions, requiring context management to associate input properly.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897137" y="4433591"/>
            <a:ext cx="576709" cy="57670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10692" y="4503390"/>
            <a:ext cx="349449" cy="436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1730128" y="4521697"/>
            <a:ext cx="2913161" cy="364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2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Search Question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730127" y="5039469"/>
            <a:ext cx="8802738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users to query the database with keywords. The implementation efficiently filters and returns matching questions or answers.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897137" y="6321327"/>
            <a:ext cx="576709" cy="57670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1010692" y="6391126"/>
            <a:ext cx="349449" cy="436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730128" y="6409433"/>
            <a:ext cx="2913161" cy="364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2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Rate an Answer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730127" y="6927206"/>
            <a:ext cx="8802738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provide feedback or ratings on answers, forming a leaderboard or trust metric for contributors.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897137" y="8209062"/>
            <a:ext cx="576709" cy="57670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10692" y="8278863"/>
            <a:ext cx="349449" cy="436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750" dirty="0"/>
          </a:p>
        </p:txBody>
      </p:sp>
      <p:sp>
        <p:nvSpPr>
          <p:cNvPr id="18" name="Text 15"/>
          <p:cNvSpPr/>
          <p:nvPr/>
        </p:nvSpPr>
        <p:spPr>
          <a:xfrm>
            <a:off x="1730128" y="8297168"/>
            <a:ext cx="2913161" cy="364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2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View Leaderboard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730127" y="8814942"/>
            <a:ext cx="8802738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Displays top-rated users or answers, encouraging engagement and highlighting contributors.</a:t>
            </a:r>
            <a:endParaRPr 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1176" y="745481"/>
            <a:ext cx="9683651" cy="141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63"/>
              </a:lnSpc>
            </a:pPr>
            <a:r>
              <a:rPr lang="en-US" sz="4438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Menu Flow and Interaction Logic</a:t>
            </a:r>
            <a:endParaRPr lang="en-US" sz="443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176" y="2537073"/>
            <a:ext cx="1247329" cy="17511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52658" y="2786509"/>
            <a:ext cx="3257699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Authentication Check</a:t>
            </a:r>
            <a:endParaRPr lang="en-US" sz="2188" dirty="0"/>
          </a:p>
        </p:txBody>
      </p:sp>
      <p:sp>
        <p:nvSpPr>
          <p:cNvPr id="6" name="Text 2"/>
          <p:cNvSpPr/>
          <p:nvPr/>
        </p:nvSpPr>
        <p:spPr>
          <a:xfrm>
            <a:off x="9352658" y="3290441"/>
            <a:ext cx="8062169" cy="748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1938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Menu adapts dynamically based on user authentication status. Unauthenticated users see limited options to encourage login or register first.</a:t>
            </a:r>
            <a:endParaRPr lang="en-US" sz="193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176" y="4288186"/>
            <a:ext cx="1247329" cy="17511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52658" y="4537621"/>
            <a:ext cx="2834879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Command Input</a:t>
            </a:r>
            <a:endParaRPr lang="en-US" sz="2188" dirty="0"/>
          </a:p>
        </p:txBody>
      </p:sp>
      <p:sp>
        <p:nvSpPr>
          <p:cNvPr id="9" name="Text 4"/>
          <p:cNvSpPr/>
          <p:nvPr/>
        </p:nvSpPr>
        <p:spPr>
          <a:xfrm>
            <a:off x="9352658" y="5041552"/>
            <a:ext cx="8062169" cy="748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1938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inputs a command number corresponding to menu options, triggering associated function calls for processing.</a:t>
            </a:r>
            <a:endParaRPr lang="en-US" sz="193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176" y="6039297"/>
            <a:ext cx="1247329" cy="17511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52657" y="6288733"/>
            <a:ext cx="3420368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Server Communication</a:t>
            </a:r>
            <a:endParaRPr lang="en-US" sz="2188" dirty="0"/>
          </a:p>
        </p:txBody>
      </p:sp>
      <p:sp>
        <p:nvSpPr>
          <p:cNvPr id="12" name="Text 6"/>
          <p:cNvSpPr/>
          <p:nvPr/>
        </p:nvSpPr>
        <p:spPr>
          <a:xfrm>
            <a:off x="9352658" y="6792665"/>
            <a:ext cx="8062169" cy="748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1938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Inputs send requests to the server socket; responses received populate respective display functions to show updated content.</a:t>
            </a:r>
            <a:endParaRPr lang="en-US" sz="193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176" y="7790410"/>
            <a:ext cx="1247329" cy="17511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52658" y="8039844"/>
            <a:ext cx="2834879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Exit Handling</a:t>
            </a:r>
            <a:endParaRPr lang="en-US" sz="2188" dirty="0"/>
          </a:p>
        </p:txBody>
      </p:sp>
      <p:sp>
        <p:nvSpPr>
          <p:cNvPr id="15" name="Text 8"/>
          <p:cNvSpPr/>
          <p:nvPr/>
        </p:nvSpPr>
        <p:spPr>
          <a:xfrm>
            <a:off x="9352658" y="8543776"/>
            <a:ext cx="8062169" cy="748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1938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Logical termination with clean socket closure and resource deallocation ensures program stability and data integrity.</a:t>
            </a:r>
            <a:endParaRPr lang="en-US" sz="1938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2238" y="1073646"/>
            <a:ext cx="16303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Data Structures for Users and Questions</a:t>
            </a:r>
            <a:endParaRPr lang="en-US" sz="5563" dirty="0"/>
          </a:p>
        </p:txBody>
      </p:sp>
      <p:sp>
        <p:nvSpPr>
          <p:cNvPr id="3" name="Text 1"/>
          <p:cNvSpPr/>
          <p:nvPr/>
        </p:nvSpPr>
        <p:spPr>
          <a:xfrm>
            <a:off x="992238" y="3554314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Structure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992238" y="4280745"/>
            <a:ext cx="780588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Stores user information critical for authentication and authorization.</a:t>
            </a:r>
            <a:endParaRPr lang="en-US" sz="2188" dirty="0"/>
          </a:p>
        </p:txBody>
      </p:sp>
      <p:sp>
        <p:nvSpPr>
          <p:cNvPr id="5" name="Text 3"/>
          <p:cNvSpPr/>
          <p:nvPr/>
        </p:nvSpPr>
        <p:spPr>
          <a:xfrm>
            <a:off x="992238" y="5443092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 username[50]: User login identifier</a:t>
            </a:r>
            <a:endParaRPr lang="en-US" sz="2188" dirty="0"/>
          </a:p>
        </p:txBody>
      </p:sp>
      <p:sp>
        <p:nvSpPr>
          <p:cNvPr id="6" name="Text 4"/>
          <p:cNvSpPr/>
          <p:nvPr/>
        </p:nvSpPr>
        <p:spPr>
          <a:xfrm>
            <a:off x="992238" y="5995840"/>
            <a:ext cx="780588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 password_hash[65]: SHA-256 hash of password in hex</a:t>
            </a:r>
            <a:endParaRPr lang="en-US" sz="2188" dirty="0"/>
          </a:p>
        </p:txBody>
      </p:sp>
      <p:sp>
        <p:nvSpPr>
          <p:cNvPr id="7" name="Text 5"/>
          <p:cNvSpPr/>
          <p:nvPr/>
        </p:nvSpPr>
        <p:spPr>
          <a:xfrm>
            <a:off x="992238" y="7002216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 credits: User points or currency</a:t>
            </a:r>
            <a:endParaRPr lang="en-US" sz="2188" dirty="0"/>
          </a:p>
        </p:txBody>
      </p:sp>
      <p:sp>
        <p:nvSpPr>
          <p:cNvPr id="8" name="Text 6"/>
          <p:cNvSpPr/>
          <p:nvPr/>
        </p:nvSpPr>
        <p:spPr>
          <a:xfrm>
            <a:off x="992238" y="7554963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 is_manager: Boolean flag for managerial privileges</a:t>
            </a:r>
            <a:endParaRPr lang="en-US" sz="2188" dirty="0"/>
          </a:p>
        </p:txBody>
      </p:sp>
      <p:sp>
        <p:nvSpPr>
          <p:cNvPr id="9" name="Text 7"/>
          <p:cNvSpPr/>
          <p:nvPr/>
        </p:nvSpPr>
        <p:spPr>
          <a:xfrm>
            <a:off x="992238" y="8107711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 score: Aggregated user performance metric</a:t>
            </a:r>
            <a:endParaRPr lang="en-US" sz="2188" dirty="0"/>
          </a:p>
        </p:txBody>
      </p:sp>
      <p:sp>
        <p:nvSpPr>
          <p:cNvPr id="10" name="Text 8"/>
          <p:cNvSpPr/>
          <p:nvPr/>
        </p:nvSpPr>
        <p:spPr>
          <a:xfrm>
            <a:off x="9499402" y="3554314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Question Structure</a:t>
            </a:r>
            <a:endParaRPr lang="en-US" sz="2750" dirty="0"/>
          </a:p>
        </p:txBody>
      </p:sp>
      <p:sp>
        <p:nvSpPr>
          <p:cNvPr id="11" name="Text 9"/>
          <p:cNvSpPr/>
          <p:nvPr/>
        </p:nvSpPr>
        <p:spPr>
          <a:xfrm>
            <a:off x="9499402" y="4280745"/>
            <a:ext cx="780588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Captures question details and their associated answers and metadata.</a:t>
            </a:r>
            <a:endParaRPr lang="en-US" sz="2188" dirty="0"/>
          </a:p>
        </p:txBody>
      </p:sp>
      <p:sp>
        <p:nvSpPr>
          <p:cNvPr id="12" name="Text 10"/>
          <p:cNvSpPr/>
          <p:nvPr/>
        </p:nvSpPr>
        <p:spPr>
          <a:xfrm>
            <a:off x="9499402" y="5443092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 question[256]: The question text</a:t>
            </a:r>
            <a:endParaRPr lang="en-US" sz="2188" dirty="0"/>
          </a:p>
        </p:txBody>
      </p:sp>
      <p:sp>
        <p:nvSpPr>
          <p:cNvPr id="13" name="Text 11"/>
          <p:cNvSpPr/>
          <p:nvPr/>
        </p:nvSpPr>
        <p:spPr>
          <a:xfrm>
            <a:off x="9499402" y="5995839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 author[50]: Author of the question</a:t>
            </a:r>
            <a:endParaRPr lang="en-US" sz="2188" dirty="0"/>
          </a:p>
        </p:txBody>
      </p:sp>
      <p:sp>
        <p:nvSpPr>
          <p:cNvPr id="14" name="Text 12"/>
          <p:cNvSpPr/>
          <p:nvPr/>
        </p:nvSpPr>
        <p:spPr>
          <a:xfrm>
            <a:off x="9499402" y="6548587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 answers[MAX_ANSWERS][256]: Array of answers</a:t>
            </a:r>
            <a:endParaRPr lang="en-US" sz="2188" dirty="0"/>
          </a:p>
        </p:txBody>
      </p:sp>
      <p:sp>
        <p:nvSpPr>
          <p:cNvPr id="15" name="Text 13"/>
          <p:cNvSpPr/>
          <p:nvPr/>
        </p:nvSpPr>
        <p:spPr>
          <a:xfrm>
            <a:off x="9499402" y="7101335"/>
            <a:ext cx="780588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 answer_authors[MAX_ANSWERS][50]: Corresponding answer authors</a:t>
            </a:r>
            <a:endParaRPr lang="en-US" sz="2188" dirty="0"/>
          </a:p>
        </p:txBody>
      </p:sp>
      <p:sp>
        <p:nvSpPr>
          <p:cNvPr id="16" name="Text 14"/>
          <p:cNvSpPr/>
          <p:nvPr/>
        </p:nvSpPr>
        <p:spPr>
          <a:xfrm>
            <a:off x="9499402" y="8107711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 answer_count: Number of answers submitted</a:t>
            </a:r>
            <a:endParaRPr lang="en-US" sz="2188" dirty="0"/>
          </a:p>
        </p:txBody>
      </p:sp>
      <p:sp>
        <p:nvSpPr>
          <p:cNvPr id="17" name="Text 15"/>
          <p:cNvSpPr/>
          <p:nvPr/>
        </p:nvSpPr>
        <p:spPr>
          <a:xfrm>
            <a:off x="9499402" y="8660458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 ratings[MAX_ANSWERS]: Ratings for each answer</a:t>
            </a:r>
            <a:endParaRPr lang="en-US" sz="218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029214"/>
            <a:ext cx="18288000" cy="6158912"/>
            <a:chOff x="0" y="0"/>
            <a:chExt cx="24384000" cy="8211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8211820"/>
            </a:xfrm>
            <a:custGeom>
              <a:avLst/>
              <a:gdLst/>
              <a:ahLst/>
              <a:cxnLst/>
              <a:rect l="l" t="t" r="r" b="b"/>
              <a:pathLst>
                <a:path w="24384000" h="8211820">
                  <a:moveTo>
                    <a:pt x="0" y="0"/>
                  </a:moveTo>
                  <a:lnTo>
                    <a:pt x="24384000" y="0"/>
                  </a:lnTo>
                  <a:lnTo>
                    <a:pt x="24384000" y="8211820"/>
                  </a:lnTo>
                  <a:lnTo>
                    <a:pt x="0" y="8211820"/>
                  </a:lnTo>
                  <a:close/>
                </a:path>
              </a:pathLst>
            </a:custGeom>
            <a:gradFill rotWithShape="1">
              <a:gsLst>
                <a:gs pos="0">
                  <a:srgbClr val="DFDBD5">
                    <a:alpha val="0"/>
                  </a:srgbClr>
                </a:gs>
                <a:gs pos="100000">
                  <a:srgbClr val="DFDBD5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0" y="9189720"/>
            <a:ext cx="18288000" cy="1114425"/>
          </a:xfrm>
          <a:custGeom>
            <a:avLst/>
            <a:gdLst/>
            <a:ahLst/>
            <a:cxnLst/>
            <a:rect l="l" t="t" r="r" b="b"/>
            <a:pathLst>
              <a:path w="18288000" h="1114425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" b="1537"/>
            </a:stretch>
          </a:blipFill>
        </p:spPr>
      </p:sp>
      <p:sp>
        <p:nvSpPr>
          <p:cNvPr id="6" name="AutoShape 6"/>
          <p:cNvSpPr/>
          <p:nvPr/>
        </p:nvSpPr>
        <p:spPr>
          <a:xfrm rot="3577">
            <a:off x="-9530" y="9192620"/>
            <a:ext cx="18307060" cy="0"/>
          </a:xfrm>
          <a:prstGeom prst="line">
            <a:avLst/>
          </a:prstGeom>
          <a:ln w="9525" cap="rnd">
            <a:solidFill>
              <a:srgbClr val="000001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11323">
            <a:off x="2156992" y="2761107"/>
            <a:ext cx="14458986" cy="0"/>
          </a:xfrm>
          <a:prstGeom prst="line">
            <a:avLst/>
          </a:prstGeom>
          <a:ln w="28575" cap="rnd">
            <a:solidFill>
              <a:srgbClr val="B71E4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2177369" y="1206778"/>
            <a:ext cx="14404913" cy="1573852"/>
            <a:chOff x="0" y="0"/>
            <a:chExt cx="19206550" cy="20984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06550" cy="2098470"/>
            </a:xfrm>
            <a:custGeom>
              <a:avLst/>
              <a:gdLst/>
              <a:ahLst/>
              <a:cxnLst/>
              <a:rect l="l" t="t" r="r" b="b"/>
              <a:pathLst>
                <a:path w="19206550" h="2098470">
                  <a:moveTo>
                    <a:pt x="0" y="0"/>
                  </a:moveTo>
                  <a:lnTo>
                    <a:pt x="19206550" y="0"/>
                  </a:lnTo>
                  <a:lnTo>
                    <a:pt x="19206550" y="2098470"/>
                  </a:lnTo>
                  <a:lnTo>
                    <a:pt x="0" y="2098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19206550" cy="20508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6000" i="1">
                  <a:solidFill>
                    <a:srgbClr val="0070C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                          Problem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77368" y="3023598"/>
            <a:ext cx="14404913" cy="5175920"/>
            <a:chOff x="0" y="0"/>
            <a:chExt cx="19206550" cy="69012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206550" cy="6901226"/>
            </a:xfrm>
            <a:custGeom>
              <a:avLst/>
              <a:gdLst/>
              <a:ahLst/>
              <a:cxnLst/>
              <a:rect l="l" t="t" r="r" b="b"/>
              <a:pathLst>
                <a:path w="19206550" h="6901226">
                  <a:moveTo>
                    <a:pt x="0" y="0"/>
                  </a:moveTo>
                  <a:lnTo>
                    <a:pt x="19206550" y="0"/>
                  </a:lnTo>
                  <a:lnTo>
                    <a:pt x="19206550" y="6901226"/>
                  </a:lnTo>
                  <a:lnTo>
                    <a:pt x="0" y="6901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19206550" cy="703457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Develop a Q&amp;A system platform where questions can be posted and answers (textual) may be received.</a:t>
              </a:r>
            </a:p>
            <a:p>
              <a:pPr marL="542925" lvl="1" indent="-271462" algn="l">
                <a:lnSpc>
                  <a:spcPts val="4320"/>
                </a:lnSpc>
                <a:buFont typeface="Arial"/>
                <a:buChar char="•"/>
              </a:pPr>
              <a:r>
                <a:rPr lang="en-US" sz="3000">
                  <a:solidFill>
                    <a:srgbClr val="92D0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Objectives:</a:t>
              </a:r>
            </a:p>
            <a:p>
              <a:pPr marL="542925" lvl="1" indent="-271462" algn="l">
                <a:lnSpc>
                  <a:spcPts val="4320"/>
                </a:lnSpc>
                <a:buAutoNum type="arabicPeriod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Enable basic search on the Q&amp;A archive</a:t>
              </a:r>
            </a:p>
            <a:p>
              <a:pPr marL="542925" lvl="1" indent="-271462" algn="l">
                <a:lnSpc>
                  <a:spcPts val="4320"/>
                </a:lnSpc>
                <a:buAutoNum type="arabicPeriod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Analyze sentiment of an answer</a:t>
              </a:r>
            </a:p>
            <a:p>
              <a:pPr marL="542925" lvl="1" indent="-271462" algn="l">
                <a:lnSpc>
                  <a:spcPts val="4320"/>
                </a:lnSpc>
                <a:buAutoNum type="arabicPeriod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Assign credits/ratings to registered members</a:t>
              </a:r>
            </a:p>
            <a:p>
              <a:pPr marL="542925" lvl="1" indent="-271462" algn="l">
                <a:lnSpc>
                  <a:spcPts val="4320"/>
                </a:lnSpc>
                <a:buAutoNum type="arabicPeriod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Use of the platform for receiving class feedback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3182" y="1149698"/>
            <a:ext cx="9583639" cy="1648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438"/>
              </a:lnSpc>
            </a:pPr>
            <a:r>
              <a:rPr lang="en-US" sz="518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Session Management with ClientSession Structure</a:t>
            </a:r>
            <a:endParaRPr lang="en-US" sz="5188" dirty="0"/>
          </a:p>
        </p:txBody>
      </p:sp>
      <p:sp>
        <p:nvSpPr>
          <p:cNvPr id="4" name="Text 1"/>
          <p:cNvSpPr/>
          <p:nvPr/>
        </p:nvSpPr>
        <p:spPr>
          <a:xfrm>
            <a:off x="923182" y="3193703"/>
            <a:ext cx="9583639" cy="843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13"/>
              </a:lnSpc>
            </a:pPr>
            <a:r>
              <a:rPr lang="en-US" sz="206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</a:t>
            </a:r>
            <a:r>
              <a:rPr lang="en-US" sz="2063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ClientSession</a:t>
            </a:r>
            <a:r>
              <a:rPr lang="en-US" sz="206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structure manages individual client connections and session states, facilitating concurrent client handling.</a:t>
            </a:r>
            <a:endParaRPr lang="en-US" sz="2063" dirty="0"/>
          </a:p>
        </p:txBody>
      </p:sp>
      <p:sp>
        <p:nvSpPr>
          <p:cNvPr id="5" name="Shape 2"/>
          <p:cNvSpPr/>
          <p:nvPr/>
        </p:nvSpPr>
        <p:spPr>
          <a:xfrm>
            <a:off x="923181" y="4334172"/>
            <a:ext cx="593378" cy="59337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780282" y="4424809"/>
            <a:ext cx="3297288" cy="412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256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Socket and Address</a:t>
            </a:r>
            <a:endParaRPr lang="en-US" sz="2563" dirty="0"/>
          </a:p>
        </p:txBody>
      </p:sp>
      <p:sp>
        <p:nvSpPr>
          <p:cNvPr id="7" name="Text 4"/>
          <p:cNvSpPr/>
          <p:nvPr/>
        </p:nvSpPr>
        <p:spPr>
          <a:xfrm>
            <a:off x="1780283" y="4995268"/>
            <a:ext cx="3769965" cy="2109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13"/>
              </a:lnSpc>
            </a:pPr>
            <a:r>
              <a:rPr lang="en-US" sz="206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 sock: TCP socket descriptor for communication with the client; struct sockaddr_in addr: client's network address.</a:t>
            </a:r>
            <a:endParaRPr lang="en-US" sz="2063" dirty="0"/>
          </a:p>
        </p:txBody>
      </p:sp>
      <p:sp>
        <p:nvSpPr>
          <p:cNvPr id="8" name="Shape 5"/>
          <p:cNvSpPr/>
          <p:nvPr/>
        </p:nvSpPr>
        <p:spPr>
          <a:xfrm>
            <a:off x="5879901" y="4334172"/>
            <a:ext cx="593378" cy="59337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737002" y="4424809"/>
            <a:ext cx="3297288" cy="412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256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Linkage</a:t>
            </a:r>
            <a:endParaRPr lang="en-US" sz="2563" dirty="0"/>
          </a:p>
        </p:txBody>
      </p:sp>
      <p:sp>
        <p:nvSpPr>
          <p:cNvPr id="10" name="Text 7"/>
          <p:cNvSpPr/>
          <p:nvPr/>
        </p:nvSpPr>
        <p:spPr>
          <a:xfrm>
            <a:off x="6737003" y="4995268"/>
            <a:ext cx="3769965" cy="126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13"/>
              </a:lnSpc>
            </a:pPr>
            <a:r>
              <a:rPr lang="en-US" sz="206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 user_idx: Index link to the users array, establishing the logged-in user context.</a:t>
            </a:r>
            <a:endParaRPr lang="en-US" sz="2063" dirty="0"/>
          </a:p>
        </p:txBody>
      </p:sp>
      <p:sp>
        <p:nvSpPr>
          <p:cNvPr id="11" name="Shape 8"/>
          <p:cNvSpPr/>
          <p:nvPr/>
        </p:nvSpPr>
        <p:spPr>
          <a:xfrm>
            <a:off x="923181" y="7632352"/>
            <a:ext cx="593378" cy="59337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780283" y="7722989"/>
            <a:ext cx="3622625" cy="412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256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Authentication Status</a:t>
            </a:r>
            <a:endParaRPr lang="en-US" sz="2563" dirty="0"/>
          </a:p>
        </p:txBody>
      </p:sp>
      <p:sp>
        <p:nvSpPr>
          <p:cNvPr id="13" name="Text 10"/>
          <p:cNvSpPr/>
          <p:nvPr/>
        </p:nvSpPr>
        <p:spPr>
          <a:xfrm>
            <a:off x="1780282" y="8293448"/>
            <a:ext cx="8726538" cy="843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13"/>
              </a:lnSpc>
            </a:pPr>
            <a:r>
              <a:rPr lang="en-US" sz="206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 authenticated: Flag indicating if the user has successfully authenticated in this session.</a:t>
            </a:r>
            <a:endParaRPr lang="en-US" sz="206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793526-D471-945C-DB51-BB670AC525B7}"/>
              </a:ext>
            </a:extLst>
          </p:cNvPr>
          <p:cNvSpPr/>
          <p:nvPr/>
        </p:nvSpPr>
        <p:spPr>
          <a:xfrm>
            <a:off x="11658600" y="266700"/>
            <a:ext cx="6477000" cy="2531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9069" y="1361331"/>
            <a:ext cx="9567863" cy="166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500"/>
              </a:lnSpc>
            </a:pPr>
            <a:r>
              <a:rPr lang="en-US" sz="518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Password Hashing and Data Persistence Functions</a:t>
            </a:r>
            <a:endParaRPr lang="en-US" sz="5188" dirty="0"/>
          </a:p>
        </p:txBody>
      </p:sp>
      <p:sp>
        <p:nvSpPr>
          <p:cNvPr id="4" name="Shape 1"/>
          <p:cNvSpPr/>
          <p:nvPr/>
        </p:nvSpPr>
        <p:spPr>
          <a:xfrm>
            <a:off x="7789069" y="3423047"/>
            <a:ext cx="199430" cy="1426369"/>
          </a:xfrm>
          <a:prstGeom prst="roundRect">
            <a:avLst>
              <a:gd name="adj" fmla="val 560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87507" y="3423047"/>
            <a:ext cx="3325416" cy="415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6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hash_password()</a:t>
            </a:r>
            <a:endParaRPr lang="en-US" sz="2563" dirty="0"/>
          </a:p>
        </p:txBody>
      </p:sp>
      <p:sp>
        <p:nvSpPr>
          <p:cNvPr id="6" name="Text 3"/>
          <p:cNvSpPr/>
          <p:nvPr/>
        </p:nvSpPr>
        <p:spPr>
          <a:xfrm>
            <a:off x="8387506" y="3998119"/>
            <a:ext cx="8969425" cy="85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13"/>
              </a:lnSpc>
            </a:pPr>
            <a:r>
              <a:rPr lang="en-US" sz="206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Performs SHA-256 hashing of plaintext passwords and outputs the result as a hexadecimal string, guaranteeing secure storage.</a:t>
            </a:r>
            <a:endParaRPr lang="en-US" sz="2063" dirty="0"/>
          </a:p>
        </p:txBody>
      </p:sp>
      <p:sp>
        <p:nvSpPr>
          <p:cNvPr id="7" name="Shape 4"/>
          <p:cNvSpPr/>
          <p:nvPr/>
        </p:nvSpPr>
        <p:spPr>
          <a:xfrm>
            <a:off x="8188078" y="5115372"/>
            <a:ext cx="199430" cy="1426369"/>
          </a:xfrm>
          <a:prstGeom prst="roundRect">
            <a:avLst>
              <a:gd name="adj" fmla="val 560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86516" y="5115372"/>
            <a:ext cx="3325416" cy="415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6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load_data()</a:t>
            </a:r>
            <a:endParaRPr lang="en-US" sz="2563" dirty="0"/>
          </a:p>
        </p:txBody>
      </p:sp>
      <p:sp>
        <p:nvSpPr>
          <p:cNvPr id="9" name="Text 6"/>
          <p:cNvSpPr/>
          <p:nvPr/>
        </p:nvSpPr>
        <p:spPr>
          <a:xfrm>
            <a:off x="8786516" y="5690444"/>
            <a:ext cx="8570416" cy="85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13"/>
              </a:lnSpc>
            </a:pPr>
            <a:r>
              <a:rPr lang="en-US" sz="206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Executes loading of persistent data from disk files (users.dat and questions.dat) into active memory arrays for runtime operations.</a:t>
            </a:r>
            <a:endParaRPr lang="en-US" sz="2063" dirty="0"/>
          </a:p>
        </p:txBody>
      </p:sp>
      <p:sp>
        <p:nvSpPr>
          <p:cNvPr id="10" name="Shape 7"/>
          <p:cNvSpPr/>
          <p:nvPr/>
        </p:nvSpPr>
        <p:spPr>
          <a:xfrm>
            <a:off x="8587085" y="6807696"/>
            <a:ext cx="199430" cy="1852018"/>
          </a:xfrm>
          <a:prstGeom prst="roundRect">
            <a:avLst>
              <a:gd name="adj" fmla="val 560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185522" y="6807697"/>
            <a:ext cx="5670798" cy="415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6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save_users() and save_questions()</a:t>
            </a:r>
            <a:endParaRPr lang="en-US" sz="2563" dirty="0"/>
          </a:p>
        </p:txBody>
      </p:sp>
      <p:sp>
        <p:nvSpPr>
          <p:cNvPr id="12" name="Text 9"/>
          <p:cNvSpPr/>
          <p:nvPr/>
        </p:nvSpPr>
        <p:spPr>
          <a:xfrm>
            <a:off x="9185523" y="7382768"/>
            <a:ext cx="8171409" cy="1276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13"/>
              </a:lnSpc>
            </a:pPr>
            <a:r>
              <a:rPr lang="en-US" sz="206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Safely persist current in-memory user and question data back to their respective storage files to maintain data integrity and recovery.</a:t>
            </a:r>
            <a:endParaRPr lang="en-US" sz="2063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238" y="1236464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Management Commands and Logic</a:t>
            </a:r>
            <a:endParaRPr lang="en-US" sz="5563" dirty="0"/>
          </a:p>
        </p:txBody>
      </p:sp>
      <p:sp>
        <p:nvSpPr>
          <p:cNvPr id="4" name="Shape 1"/>
          <p:cNvSpPr/>
          <p:nvPr/>
        </p:nvSpPr>
        <p:spPr>
          <a:xfrm>
            <a:off x="7850237" y="3433614"/>
            <a:ext cx="637878" cy="637878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56575" y="3486746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3313" dirty="0"/>
          </a:p>
        </p:txBody>
      </p:sp>
      <p:sp>
        <p:nvSpPr>
          <p:cNvPr id="6" name="Text 3"/>
          <p:cNvSpPr/>
          <p:nvPr/>
        </p:nvSpPr>
        <p:spPr>
          <a:xfrm>
            <a:off x="8771633" y="3530947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REGISTER</a:t>
            </a:r>
            <a:endParaRPr lang="en-US" sz="2750" dirty="0"/>
          </a:p>
        </p:txBody>
      </p:sp>
      <p:sp>
        <p:nvSpPr>
          <p:cNvPr id="7" name="Text 4"/>
          <p:cNvSpPr/>
          <p:nvPr/>
        </p:nvSpPr>
        <p:spPr>
          <a:xfrm>
            <a:off x="8771632" y="4143971"/>
            <a:ext cx="3624263" cy="22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Registers a new account by accepting username and plaintext password, creates a hashed password, and adds user to storage.</a:t>
            </a:r>
            <a:endParaRPr lang="en-US" sz="2188" dirty="0"/>
          </a:p>
        </p:txBody>
      </p:sp>
      <p:sp>
        <p:nvSpPr>
          <p:cNvPr id="8" name="Shape 5"/>
          <p:cNvSpPr/>
          <p:nvPr/>
        </p:nvSpPr>
        <p:spPr>
          <a:xfrm>
            <a:off x="12750254" y="3433614"/>
            <a:ext cx="637878" cy="637878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2856592" y="3486746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3313" dirty="0"/>
          </a:p>
        </p:txBody>
      </p:sp>
      <p:sp>
        <p:nvSpPr>
          <p:cNvPr id="10" name="Text 7"/>
          <p:cNvSpPr/>
          <p:nvPr/>
        </p:nvSpPr>
        <p:spPr>
          <a:xfrm>
            <a:off x="13671649" y="3530947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LOGIN</a:t>
            </a:r>
            <a:endParaRPr lang="en-US" sz="2750" dirty="0"/>
          </a:p>
        </p:txBody>
      </p:sp>
      <p:sp>
        <p:nvSpPr>
          <p:cNvPr id="11" name="Text 8"/>
          <p:cNvSpPr/>
          <p:nvPr/>
        </p:nvSpPr>
        <p:spPr>
          <a:xfrm>
            <a:off x="13671649" y="4143971"/>
            <a:ext cx="3624263" cy="27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Authenticates existing users by comparing the input password hash with stored credentials, setting session state upon success.</a:t>
            </a:r>
            <a:endParaRPr lang="en-US" sz="2188" dirty="0"/>
          </a:p>
        </p:txBody>
      </p:sp>
      <p:sp>
        <p:nvSpPr>
          <p:cNvPr id="12" name="Shape 9"/>
          <p:cNvSpPr/>
          <p:nvPr/>
        </p:nvSpPr>
        <p:spPr>
          <a:xfrm>
            <a:off x="7850237" y="7432774"/>
            <a:ext cx="637878" cy="637878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956575" y="7485907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3313" dirty="0"/>
          </a:p>
        </p:txBody>
      </p:sp>
      <p:sp>
        <p:nvSpPr>
          <p:cNvPr id="14" name="Text 11"/>
          <p:cNvSpPr/>
          <p:nvPr/>
        </p:nvSpPr>
        <p:spPr>
          <a:xfrm>
            <a:off x="8771633" y="7530107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LOGOUT</a:t>
            </a:r>
            <a:endParaRPr lang="en-US" sz="2750" dirty="0"/>
          </a:p>
        </p:txBody>
      </p:sp>
      <p:sp>
        <p:nvSpPr>
          <p:cNvPr id="15" name="Text 12"/>
          <p:cNvSpPr/>
          <p:nvPr/>
        </p:nvSpPr>
        <p:spPr>
          <a:xfrm>
            <a:off x="8771633" y="8143132"/>
            <a:ext cx="8524131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Terminates the user's session and clears authentication flags for security and resource cleanup.</a:t>
            </a:r>
            <a:endParaRPr lang="en-US" sz="2188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6B55E-BDF5-D298-82FE-20FE143BA6FA}"/>
              </a:ext>
            </a:extLst>
          </p:cNvPr>
          <p:cNvSpPr txBox="1"/>
          <p:nvPr/>
        </p:nvSpPr>
        <p:spPr>
          <a:xfrm>
            <a:off x="571500" y="1614606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highlight>
                  <a:srgbClr val="000000"/>
                </a:highlight>
              </a:rPr>
              <a:t>REGISTER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2571" y="768698"/>
            <a:ext cx="9720858" cy="1526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sz="4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Question Management and Interaction Commands</a:t>
            </a:r>
            <a:endParaRPr lang="en-US" sz="4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571" y="2661048"/>
            <a:ext cx="1220838" cy="14650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99674" y="2905126"/>
            <a:ext cx="3052168" cy="381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3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POST</a:t>
            </a:r>
            <a:endParaRPr lang="en-US" sz="2375" dirty="0"/>
          </a:p>
        </p:txBody>
      </p:sp>
      <p:sp>
        <p:nvSpPr>
          <p:cNvPr id="6" name="Text 2"/>
          <p:cNvSpPr/>
          <p:nvPr/>
        </p:nvSpPr>
        <p:spPr>
          <a:xfrm>
            <a:off x="9299674" y="3433019"/>
            <a:ext cx="8133755" cy="390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63"/>
              </a:lnSpc>
            </a:pPr>
            <a:r>
              <a:rPr lang="en-US" sz="187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submit new questions to the system with textual content.</a:t>
            </a:r>
            <a:endParaRPr lang="en-US" sz="187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571" y="4126111"/>
            <a:ext cx="1220838" cy="17973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99674" y="4370190"/>
            <a:ext cx="3052168" cy="381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3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LISTQ</a:t>
            </a:r>
            <a:endParaRPr lang="en-US" sz="2375" dirty="0"/>
          </a:p>
        </p:txBody>
      </p:sp>
      <p:sp>
        <p:nvSpPr>
          <p:cNvPr id="9" name="Text 4"/>
          <p:cNvSpPr/>
          <p:nvPr/>
        </p:nvSpPr>
        <p:spPr>
          <a:xfrm>
            <a:off x="9299674" y="4898082"/>
            <a:ext cx="8133755" cy="78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63"/>
              </a:lnSpc>
            </a:pPr>
            <a:r>
              <a:rPr lang="en-US" sz="187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Enumerates all stored questions for users to view and pick for interaction.</a:t>
            </a:r>
            <a:endParaRPr lang="en-US" sz="187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571" y="5923509"/>
            <a:ext cx="1220838" cy="17973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299674" y="6167587"/>
            <a:ext cx="3052168" cy="381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3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ANSWER</a:t>
            </a:r>
            <a:endParaRPr lang="en-US" sz="2375" dirty="0"/>
          </a:p>
        </p:txBody>
      </p:sp>
      <p:sp>
        <p:nvSpPr>
          <p:cNvPr id="12" name="Text 6"/>
          <p:cNvSpPr/>
          <p:nvPr/>
        </p:nvSpPr>
        <p:spPr>
          <a:xfrm>
            <a:off x="9299674" y="6695480"/>
            <a:ext cx="8133755" cy="78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63"/>
              </a:lnSpc>
            </a:pPr>
            <a:r>
              <a:rPr lang="en-US" sz="187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Allows users to answer specific questions by index with textual responses.</a:t>
            </a:r>
            <a:endParaRPr lang="en-US" sz="187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2571" y="7720905"/>
            <a:ext cx="1220838" cy="17973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9674" y="7964985"/>
            <a:ext cx="3052168" cy="381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3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RATE</a:t>
            </a:r>
            <a:endParaRPr lang="en-US" sz="2375" dirty="0"/>
          </a:p>
        </p:txBody>
      </p:sp>
      <p:sp>
        <p:nvSpPr>
          <p:cNvPr id="15" name="Text 8"/>
          <p:cNvSpPr/>
          <p:nvPr/>
        </p:nvSpPr>
        <p:spPr>
          <a:xfrm>
            <a:off x="9299674" y="8492877"/>
            <a:ext cx="8133755" cy="78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63"/>
              </a:lnSpc>
            </a:pPr>
            <a:r>
              <a:rPr lang="en-US" sz="187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rate answers on questions, contributing to answer quality metrics.</a:t>
            </a:r>
            <a:endParaRPr lang="en-US" sz="18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2238" y="2056805"/>
            <a:ext cx="16303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Search, Leaderboard, and Networking Commands</a:t>
            </a:r>
            <a:endParaRPr lang="en-US" sz="5563" dirty="0"/>
          </a:p>
        </p:txBody>
      </p:sp>
      <p:sp>
        <p:nvSpPr>
          <p:cNvPr id="3" name="Text 1"/>
          <p:cNvSpPr/>
          <p:nvPr/>
        </p:nvSpPr>
        <p:spPr>
          <a:xfrm>
            <a:off x="992238" y="4537472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SEARCH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992238" y="5263903"/>
            <a:ext cx="4972645" cy="1360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keyword querying within stored questions for efficient information discovery.</a:t>
            </a:r>
            <a:endParaRPr lang="en-US" sz="2188" dirty="0"/>
          </a:p>
        </p:txBody>
      </p:sp>
      <p:sp>
        <p:nvSpPr>
          <p:cNvPr id="5" name="Text 3"/>
          <p:cNvSpPr/>
          <p:nvPr/>
        </p:nvSpPr>
        <p:spPr>
          <a:xfrm>
            <a:off x="6666161" y="4537472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LEADER</a:t>
            </a:r>
            <a:endParaRPr lang="en-US" sz="2750" dirty="0"/>
          </a:p>
        </p:txBody>
      </p:sp>
      <p:sp>
        <p:nvSpPr>
          <p:cNvPr id="6" name="Text 4"/>
          <p:cNvSpPr/>
          <p:nvPr/>
        </p:nvSpPr>
        <p:spPr>
          <a:xfrm>
            <a:off x="6666160" y="5263903"/>
            <a:ext cx="4972645" cy="1360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Displays a leaderboard ranking users based on scores or credits, motivating engagement.</a:t>
            </a:r>
            <a:endParaRPr lang="en-US" sz="2188" dirty="0"/>
          </a:p>
        </p:txBody>
      </p:sp>
      <p:sp>
        <p:nvSpPr>
          <p:cNvPr id="7" name="Text 5"/>
          <p:cNvSpPr/>
          <p:nvPr/>
        </p:nvSpPr>
        <p:spPr>
          <a:xfrm>
            <a:off x="12340084" y="4537473"/>
            <a:ext cx="4972645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Networking Command Processing</a:t>
            </a:r>
            <a:endParaRPr lang="en-US" sz="2750" dirty="0"/>
          </a:p>
        </p:txBody>
      </p:sp>
      <p:sp>
        <p:nvSpPr>
          <p:cNvPr id="8" name="Text 6"/>
          <p:cNvSpPr/>
          <p:nvPr/>
        </p:nvSpPr>
        <p:spPr>
          <a:xfrm>
            <a:off x="12340084" y="5706816"/>
            <a:ext cx="4972645" cy="22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server parses and executes commands sent over TCP sockets, managing concurrent client interactions inline with protocol definitions.</a:t>
            </a:r>
            <a:endParaRPr lang="en-US" sz="2188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029214"/>
            <a:ext cx="18288000" cy="7257786"/>
            <a:chOff x="0" y="0"/>
            <a:chExt cx="24384000" cy="9677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9676974"/>
            </a:xfrm>
            <a:custGeom>
              <a:avLst/>
              <a:gdLst/>
              <a:ahLst/>
              <a:cxnLst/>
              <a:rect l="l" t="t" r="r" b="b"/>
              <a:pathLst>
                <a:path w="24384000" h="9676974">
                  <a:moveTo>
                    <a:pt x="0" y="0"/>
                  </a:moveTo>
                  <a:lnTo>
                    <a:pt x="24384000" y="0"/>
                  </a:lnTo>
                  <a:lnTo>
                    <a:pt x="24384000" y="9676974"/>
                  </a:lnTo>
                  <a:lnTo>
                    <a:pt x="0" y="9676974"/>
                  </a:lnTo>
                  <a:close/>
                </a:path>
              </a:pathLst>
            </a:custGeom>
            <a:gradFill rotWithShape="1">
              <a:gsLst>
                <a:gs pos="0">
                  <a:srgbClr val="DFDBD5">
                    <a:alpha val="0"/>
                  </a:srgbClr>
                </a:gs>
                <a:gs pos="100000">
                  <a:srgbClr val="DFDBD5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AutoShape 5"/>
          <p:cNvSpPr/>
          <p:nvPr/>
        </p:nvSpPr>
        <p:spPr>
          <a:xfrm rot="11323">
            <a:off x="2156992" y="2761107"/>
            <a:ext cx="14458986" cy="0"/>
          </a:xfrm>
          <a:prstGeom prst="line">
            <a:avLst/>
          </a:prstGeom>
          <a:ln w="28575" cap="rnd">
            <a:solidFill>
              <a:srgbClr val="B71E4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06004" y="571433"/>
            <a:ext cx="14858997" cy="1946787"/>
            <a:chOff x="0" y="0"/>
            <a:chExt cx="19811996" cy="25957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11995" cy="2595716"/>
            </a:xfrm>
            <a:custGeom>
              <a:avLst/>
              <a:gdLst/>
              <a:ahLst/>
              <a:cxnLst/>
              <a:rect l="l" t="t" r="r" b="b"/>
              <a:pathLst>
                <a:path w="19811995" h="2595716">
                  <a:moveTo>
                    <a:pt x="0" y="0"/>
                  </a:moveTo>
                  <a:lnTo>
                    <a:pt x="19811995" y="0"/>
                  </a:lnTo>
                  <a:lnTo>
                    <a:pt x="19811995" y="2595716"/>
                  </a:lnTo>
                  <a:lnTo>
                    <a:pt x="0" y="25957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19811996" cy="25576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84"/>
                </a:lnSpc>
              </a:pPr>
              <a:r>
                <a:rPr lang="en-US" sz="4800" i="1">
                  <a:solidFill>
                    <a:srgbClr val="0070C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                PROJECT RESPONSIBILITY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8108" y="2369314"/>
            <a:ext cx="17735320" cy="900300"/>
            <a:chOff x="0" y="0"/>
            <a:chExt cx="23647094" cy="1200400"/>
          </a:xfrm>
        </p:grpSpPr>
        <p:sp>
          <p:nvSpPr>
            <p:cNvPr id="10" name="Freeform 10"/>
            <p:cNvSpPr/>
            <p:nvPr/>
          </p:nvSpPr>
          <p:spPr>
            <a:xfrm>
              <a:off x="15875" y="15875"/>
              <a:ext cx="23615396" cy="1168654"/>
            </a:xfrm>
            <a:custGeom>
              <a:avLst/>
              <a:gdLst/>
              <a:ahLst/>
              <a:cxnLst/>
              <a:rect l="l" t="t" r="r" b="b"/>
              <a:pathLst>
                <a:path w="23615396" h="1168654">
                  <a:moveTo>
                    <a:pt x="0" y="0"/>
                  </a:moveTo>
                  <a:lnTo>
                    <a:pt x="23615396" y="0"/>
                  </a:lnTo>
                  <a:lnTo>
                    <a:pt x="23615396" y="1168654"/>
                  </a:lnTo>
                  <a:lnTo>
                    <a:pt x="0" y="1168654"/>
                  </a:ln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3647146" cy="1200404"/>
            </a:xfrm>
            <a:custGeom>
              <a:avLst/>
              <a:gdLst/>
              <a:ahLst/>
              <a:cxnLst/>
              <a:rect l="l" t="t" r="r" b="b"/>
              <a:pathLst>
                <a:path w="23647146" h="1200404">
                  <a:moveTo>
                    <a:pt x="15875" y="0"/>
                  </a:moveTo>
                  <a:lnTo>
                    <a:pt x="23631271" y="0"/>
                  </a:lnTo>
                  <a:cubicBezTo>
                    <a:pt x="23640035" y="0"/>
                    <a:pt x="23647146" y="7112"/>
                    <a:pt x="23647146" y="15875"/>
                  </a:cubicBezTo>
                  <a:lnTo>
                    <a:pt x="23647146" y="1184529"/>
                  </a:lnTo>
                  <a:cubicBezTo>
                    <a:pt x="23647146" y="1193292"/>
                    <a:pt x="23640035" y="1200404"/>
                    <a:pt x="23631271" y="1200404"/>
                  </a:cubicBezTo>
                  <a:lnTo>
                    <a:pt x="15875" y="1200404"/>
                  </a:lnTo>
                  <a:cubicBezTo>
                    <a:pt x="7112" y="1200404"/>
                    <a:pt x="0" y="1193292"/>
                    <a:pt x="0" y="1184529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184529"/>
                  </a:lnTo>
                  <a:lnTo>
                    <a:pt x="15875" y="1184529"/>
                  </a:lnTo>
                  <a:lnTo>
                    <a:pt x="15875" y="1168654"/>
                  </a:lnTo>
                  <a:lnTo>
                    <a:pt x="23631271" y="1168654"/>
                  </a:lnTo>
                  <a:lnTo>
                    <a:pt x="23631271" y="1184529"/>
                  </a:lnTo>
                  <a:lnTo>
                    <a:pt x="23615396" y="1184529"/>
                  </a:lnTo>
                  <a:lnTo>
                    <a:pt x="23615396" y="15875"/>
                  </a:lnTo>
                  <a:lnTo>
                    <a:pt x="23631271" y="15875"/>
                  </a:lnTo>
                  <a:lnTo>
                    <a:pt x="23631271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B71E4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58108" y="2369314"/>
            <a:ext cx="17735320" cy="900300"/>
            <a:chOff x="0" y="0"/>
            <a:chExt cx="23647094" cy="120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647095" cy="1200400"/>
            </a:xfrm>
            <a:custGeom>
              <a:avLst/>
              <a:gdLst/>
              <a:ahLst/>
              <a:cxnLst/>
              <a:rect l="l" t="t" r="r" b="b"/>
              <a:pathLst>
                <a:path w="23647095" h="1200400">
                  <a:moveTo>
                    <a:pt x="0" y="0"/>
                  </a:moveTo>
                  <a:lnTo>
                    <a:pt x="23647095" y="0"/>
                  </a:lnTo>
                  <a:lnTo>
                    <a:pt x="23647095" y="1200400"/>
                  </a:lnTo>
                  <a:lnTo>
                    <a:pt x="0" y="120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3647094" cy="1219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80048" lvl="2" indent="-126682" algn="l">
                <a:lnSpc>
                  <a:spcPts val="2268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3682" y="2059354"/>
            <a:ext cx="12421868" cy="643732"/>
            <a:chOff x="0" y="0"/>
            <a:chExt cx="16562490" cy="858310"/>
          </a:xfrm>
        </p:grpSpPr>
        <p:sp>
          <p:nvSpPr>
            <p:cNvPr id="16" name="Freeform 16"/>
            <p:cNvSpPr/>
            <p:nvPr/>
          </p:nvSpPr>
          <p:spPr>
            <a:xfrm>
              <a:off x="15875" y="15875"/>
              <a:ext cx="16530701" cy="826643"/>
            </a:xfrm>
            <a:custGeom>
              <a:avLst/>
              <a:gdLst/>
              <a:ahLst/>
              <a:cxnLst/>
              <a:rect l="l" t="t" r="r" b="b"/>
              <a:pathLst>
                <a:path w="16530701" h="826643">
                  <a:moveTo>
                    <a:pt x="0" y="137795"/>
                  </a:moveTo>
                  <a:cubicBezTo>
                    <a:pt x="0" y="61722"/>
                    <a:pt x="63881" y="0"/>
                    <a:pt x="142748" y="0"/>
                  </a:cubicBezTo>
                  <a:lnTo>
                    <a:pt x="16387953" y="0"/>
                  </a:lnTo>
                  <a:cubicBezTo>
                    <a:pt x="16466820" y="0"/>
                    <a:pt x="16530701" y="61722"/>
                    <a:pt x="16530701" y="137795"/>
                  </a:cubicBezTo>
                  <a:lnTo>
                    <a:pt x="16530701" y="688848"/>
                  </a:lnTo>
                  <a:cubicBezTo>
                    <a:pt x="16530701" y="764921"/>
                    <a:pt x="16466820" y="826643"/>
                    <a:pt x="16387953" y="826643"/>
                  </a:cubicBezTo>
                  <a:lnTo>
                    <a:pt x="142748" y="826643"/>
                  </a:lnTo>
                  <a:cubicBezTo>
                    <a:pt x="63881" y="826643"/>
                    <a:pt x="0" y="764921"/>
                    <a:pt x="0" y="688848"/>
                  </a:cubicBez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6562451" cy="858393"/>
            </a:xfrm>
            <a:custGeom>
              <a:avLst/>
              <a:gdLst/>
              <a:ahLst/>
              <a:cxnLst/>
              <a:rect l="l" t="t" r="r" b="b"/>
              <a:pathLst>
                <a:path w="16562451" h="858393">
                  <a:moveTo>
                    <a:pt x="0" y="153670"/>
                  </a:moveTo>
                  <a:cubicBezTo>
                    <a:pt x="0" y="68199"/>
                    <a:pt x="71628" y="0"/>
                    <a:pt x="158623" y="0"/>
                  </a:cubicBezTo>
                  <a:lnTo>
                    <a:pt x="16403828" y="0"/>
                  </a:lnTo>
                  <a:lnTo>
                    <a:pt x="16403828" y="15875"/>
                  </a:lnTo>
                  <a:lnTo>
                    <a:pt x="16403828" y="0"/>
                  </a:lnTo>
                  <a:cubicBezTo>
                    <a:pt x="16490950" y="0"/>
                    <a:pt x="16562451" y="68199"/>
                    <a:pt x="16562451" y="153670"/>
                  </a:cubicBezTo>
                  <a:lnTo>
                    <a:pt x="16546576" y="153670"/>
                  </a:lnTo>
                  <a:lnTo>
                    <a:pt x="16562451" y="153670"/>
                  </a:lnTo>
                  <a:lnTo>
                    <a:pt x="16562451" y="704723"/>
                  </a:lnTo>
                  <a:lnTo>
                    <a:pt x="16546576" y="704723"/>
                  </a:lnTo>
                  <a:lnTo>
                    <a:pt x="16562451" y="704723"/>
                  </a:lnTo>
                  <a:cubicBezTo>
                    <a:pt x="16562451" y="790067"/>
                    <a:pt x="16490823" y="858393"/>
                    <a:pt x="16403828" y="858393"/>
                  </a:cubicBezTo>
                  <a:lnTo>
                    <a:pt x="16403828" y="842391"/>
                  </a:lnTo>
                  <a:lnTo>
                    <a:pt x="16403828" y="858266"/>
                  </a:lnTo>
                  <a:lnTo>
                    <a:pt x="158623" y="858266"/>
                  </a:lnTo>
                  <a:lnTo>
                    <a:pt x="158623" y="842391"/>
                  </a:lnTo>
                  <a:lnTo>
                    <a:pt x="158623" y="858266"/>
                  </a:lnTo>
                  <a:cubicBezTo>
                    <a:pt x="71628" y="858266"/>
                    <a:pt x="0" y="790067"/>
                    <a:pt x="0" y="704723"/>
                  </a:cubicBezTo>
                  <a:lnTo>
                    <a:pt x="0" y="153670"/>
                  </a:lnTo>
                  <a:lnTo>
                    <a:pt x="15875" y="153670"/>
                  </a:lnTo>
                  <a:lnTo>
                    <a:pt x="0" y="153670"/>
                  </a:lnTo>
                  <a:moveTo>
                    <a:pt x="31750" y="153670"/>
                  </a:moveTo>
                  <a:lnTo>
                    <a:pt x="31750" y="704723"/>
                  </a:lnTo>
                  <a:lnTo>
                    <a:pt x="15875" y="704723"/>
                  </a:lnTo>
                  <a:lnTo>
                    <a:pt x="31750" y="704723"/>
                  </a:lnTo>
                  <a:cubicBezTo>
                    <a:pt x="31750" y="771525"/>
                    <a:pt x="88011" y="826643"/>
                    <a:pt x="158623" y="826643"/>
                  </a:cubicBezTo>
                  <a:lnTo>
                    <a:pt x="16403828" y="826643"/>
                  </a:lnTo>
                  <a:cubicBezTo>
                    <a:pt x="16474441" y="826643"/>
                    <a:pt x="16530701" y="771525"/>
                    <a:pt x="16530701" y="704723"/>
                  </a:cubicBezTo>
                  <a:lnTo>
                    <a:pt x="16530701" y="153670"/>
                  </a:lnTo>
                  <a:cubicBezTo>
                    <a:pt x="16530701" y="86868"/>
                    <a:pt x="16474441" y="31750"/>
                    <a:pt x="16403828" y="31750"/>
                  </a:cubicBezTo>
                  <a:lnTo>
                    <a:pt x="158623" y="31750"/>
                  </a:lnTo>
                  <a:lnTo>
                    <a:pt x="158623" y="15875"/>
                  </a:lnTo>
                  <a:lnTo>
                    <a:pt x="158623" y="31750"/>
                  </a:lnTo>
                  <a:cubicBezTo>
                    <a:pt x="88011" y="31750"/>
                    <a:pt x="31750" y="86868"/>
                    <a:pt x="31750" y="153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73945" y="2089616"/>
            <a:ext cx="12104052" cy="571069"/>
            <a:chOff x="0" y="0"/>
            <a:chExt cx="16481790" cy="7776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481791" cy="777610"/>
            </a:xfrm>
            <a:custGeom>
              <a:avLst/>
              <a:gdLst/>
              <a:ahLst/>
              <a:cxnLst/>
              <a:rect l="l" t="t" r="r" b="b"/>
              <a:pathLst>
                <a:path w="16481791" h="777610">
                  <a:moveTo>
                    <a:pt x="0" y="0"/>
                  </a:moveTo>
                  <a:lnTo>
                    <a:pt x="16481791" y="0"/>
                  </a:lnTo>
                  <a:lnTo>
                    <a:pt x="16481791" y="777610"/>
                  </a:lnTo>
                  <a:lnTo>
                    <a:pt x="0" y="777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6481790" cy="7966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DESIGN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58108" y="3669161"/>
            <a:ext cx="17735320" cy="900300"/>
            <a:chOff x="0" y="0"/>
            <a:chExt cx="23647094" cy="1200400"/>
          </a:xfrm>
        </p:grpSpPr>
        <p:sp>
          <p:nvSpPr>
            <p:cNvPr id="22" name="Freeform 22"/>
            <p:cNvSpPr/>
            <p:nvPr/>
          </p:nvSpPr>
          <p:spPr>
            <a:xfrm>
              <a:off x="15875" y="15875"/>
              <a:ext cx="23615396" cy="1168654"/>
            </a:xfrm>
            <a:custGeom>
              <a:avLst/>
              <a:gdLst/>
              <a:ahLst/>
              <a:cxnLst/>
              <a:rect l="l" t="t" r="r" b="b"/>
              <a:pathLst>
                <a:path w="23615396" h="1168654">
                  <a:moveTo>
                    <a:pt x="0" y="0"/>
                  </a:moveTo>
                  <a:lnTo>
                    <a:pt x="23615396" y="0"/>
                  </a:lnTo>
                  <a:lnTo>
                    <a:pt x="23615396" y="1168654"/>
                  </a:lnTo>
                  <a:lnTo>
                    <a:pt x="0" y="1168654"/>
                  </a:ln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3647146" cy="1200404"/>
            </a:xfrm>
            <a:custGeom>
              <a:avLst/>
              <a:gdLst/>
              <a:ahLst/>
              <a:cxnLst/>
              <a:rect l="l" t="t" r="r" b="b"/>
              <a:pathLst>
                <a:path w="23647146" h="1200404">
                  <a:moveTo>
                    <a:pt x="15875" y="0"/>
                  </a:moveTo>
                  <a:lnTo>
                    <a:pt x="23631271" y="0"/>
                  </a:lnTo>
                  <a:cubicBezTo>
                    <a:pt x="23640035" y="0"/>
                    <a:pt x="23647146" y="7112"/>
                    <a:pt x="23647146" y="15875"/>
                  </a:cubicBezTo>
                  <a:lnTo>
                    <a:pt x="23647146" y="1184529"/>
                  </a:lnTo>
                  <a:cubicBezTo>
                    <a:pt x="23647146" y="1193292"/>
                    <a:pt x="23640035" y="1200404"/>
                    <a:pt x="23631271" y="1200404"/>
                  </a:cubicBezTo>
                  <a:lnTo>
                    <a:pt x="15875" y="1200404"/>
                  </a:lnTo>
                  <a:cubicBezTo>
                    <a:pt x="7112" y="1200404"/>
                    <a:pt x="0" y="1193292"/>
                    <a:pt x="0" y="1184529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184529"/>
                  </a:lnTo>
                  <a:lnTo>
                    <a:pt x="15875" y="1184529"/>
                  </a:lnTo>
                  <a:lnTo>
                    <a:pt x="15875" y="1168654"/>
                  </a:lnTo>
                  <a:lnTo>
                    <a:pt x="23631271" y="1168654"/>
                  </a:lnTo>
                  <a:lnTo>
                    <a:pt x="23631271" y="1184529"/>
                  </a:lnTo>
                  <a:lnTo>
                    <a:pt x="23615396" y="1184529"/>
                  </a:lnTo>
                  <a:lnTo>
                    <a:pt x="23615396" y="15875"/>
                  </a:lnTo>
                  <a:lnTo>
                    <a:pt x="23631271" y="15875"/>
                  </a:lnTo>
                  <a:lnTo>
                    <a:pt x="23631271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B71E4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58108" y="3669161"/>
            <a:ext cx="17735320" cy="900300"/>
            <a:chOff x="0" y="0"/>
            <a:chExt cx="23647094" cy="1200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647095" cy="1200400"/>
            </a:xfrm>
            <a:custGeom>
              <a:avLst/>
              <a:gdLst/>
              <a:ahLst/>
              <a:cxnLst/>
              <a:rect l="l" t="t" r="r" b="b"/>
              <a:pathLst>
                <a:path w="23647095" h="1200400">
                  <a:moveTo>
                    <a:pt x="0" y="0"/>
                  </a:moveTo>
                  <a:lnTo>
                    <a:pt x="23647095" y="0"/>
                  </a:lnTo>
                  <a:lnTo>
                    <a:pt x="23647095" y="1200400"/>
                  </a:lnTo>
                  <a:lnTo>
                    <a:pt x="0" y="120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23647094" cy="1219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80048" lvl="2" indent="-126682" algn="l">
                <a:lnSpc>
                  <a:spcPts val="2268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B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43682" y="3359201"/>
            <a:ext cx="12421868" cy="643732"/>
            <a:chOff x="0" y="0"/>
            <a:chExt cx="16562490" cy="858310"/>
          </a:xfrm>
        </p:grpSpPr>
        <p:sp>
          <p:nvSpPr>
            <p:cNvPr id="28" name="Freeform 28"/>
            <p:cNvSpPr/>
            <p:nvPr/>
          </p:nvSpPr>
          <p:spPr>
            <a:xfrm>
              <a:off x="15875" y="15875"/>
              <a:ext cx="16530701" cy="826643"/>
            </a:xfrm>
            <a:custGeom>
              <a:avLst/>
              <a:gdLst/>
              <a:ahLst/>
              <a:cxnLst/>
              <a:rect l="l" t="t" r="r" b="b"/>
              <a:pathLst>
                <a:path w="16530701" h="826643">
                  <a:moveTo>
                    <a:pt x="0" y="137795"/>
                  </a:moveTo>
                  <a:cubicBezTo>
                    <a:pt x="0" y="61722"/>
                    <a:pt x="63881" y="0"/>
                    <a:pt x="142748" y="0"/>
                  </a:cubicBezTo>
                  <a:lnTo>
                    <a:pt x="16387953" y="0"/>
                  </a:lnTo>
                  <a:cubicBezTo>
                    <a:pt x="16466820" y="0"/>
                    <a:pt x="16530701" y="61722"/>
                    <a:pt x="16530701" y="137795"/>
                  </a:cubicBezTo>
                  <a:lnTo>
                    <a:pt x="16530701" y="688848"/>
                  </a:lnTo>
                  <a:cubicBezTo>
                    <a:pt x="16530701" y="764921"/>
                    <a:pt x="16466820" y="826643"/>
                    <a:pt x="16387953" y="826643"/>
                  </a:cubicBezTo>
                  <a:lnTo>
                    <a:pt x="142748" y="826643"/>
                  </a:lnTo>
                  <a:cubicBezTo>
                    <a:pt x="63881" y="826643"/>
                    <a:pt x="0" y="764921"/>
                    <a:pt x="0" y="688848"/>
                  </a:cubicBez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6562451" cy="858393"/>
            </a:xfrm>
            <a:custGeom>
              <a:avLst/>
              <a:gdLst/>
              <a:ahLst/>
              <a:cxnLst/>
              <a:rect l="l" t="t" r="r" b="b"/>
              <a:pathLst>
                <a:path w="16562451" h="858393">
                  <a:moveTo>
                    <a:pt x="0" y="153670"/>
                  </a:moveTo>
                  <a:cubicBezTo>
                    <a:pt x="0" y="68199"/>
                    <a:pt x="71628" y="0"/>
                    <a:pt x="158623" y="0"/>
                  </a:cubicBezTo>
                  <a:lnTo>
                    <a:pt x="16403828" y="0"/>
                  </a:lnTo>
                  <a:lnTo>
                    <a:pt x="16403828" y="15875"/>
                  </a:lnTo>
                  <a:lnTo>
                    <a:pt x="16403828" y="0"/>
                  </a:lnTo>
                  <a:cubicBezTo>
                    <a:pt x="16490950" y="0"/>
                    <a:pt x="16562451" y="68199"/>
                    <a:pt x="16562451" y="153670"/>
                  </a:cubicBezTo>
                  <a:lnTo>
                    <a:pt x="16546576" y="153670"/>
                  </a:lnTo>
                  <a:lnTo>
                    <a:pt x="16562451" y="153670"/>
                  </a:lnTo>
                  <a:lnTo>
                    <a:pt x="16562451" y="704723"/>
                  </a:lnTo>
                  <a:lnTo>
                    <a:pt x="16546576" y="704723"/>
                  </a:lnTo>
                  <a:lnTo>
                    <a:pt x="16562451" y="704723"/>
                  </a:lnTo>
                  <a:cubicBezTo>
                    <a:pt x="16562451" y="790067"/>
                    <a:pt x="16490823" y="858393"/>
                    <a:pt x="16403828" y="858393"/>
                  </a:cubicBezTo>
                  <a:lnTo>
                    <a:pt x="16403828" y="842391"/>
                  </a:lnTo>
                  <a:lnTo>
                    <a:pt x="16403828" y="858266"/>
                  </a:lnTo>
                  <a:lnTo>
                    <a:pt x="158623" y="858266"/>
                  </a:lnTo>
                  <a:lnTo>
                    <a:pt x="158623" y="842391"/>
                  </a:lnTo>
                  <a:lnTo>
                    <a:pt x="158623" y="858266"/>
                  </a:lnTo>
                  <a:cubicBezTo>
                    <a:pt x="71628" y="858266"/>
                    <a:pt x="0" y="790067"/>
                    <a:pt x="0" y="704723"/>
                  </a:cubicBezTo>
                  <a:lnTo>
                    <a:pt x="0" y="153670"/>
                  </a:lnTo>
                  <a:lnTo>
                    <a:pt x="15875" y="153670"/>
                  </a:lnTo>
                  <a:lnTo>
                    <a:pt x="0" y="153670"/>
                  </a:lnTo>
                  <a:moveTo>
                    <a:pt x="31750" y="153670"/>
                  </a:moveTo>
                  <a:lnTo>
                    <a:pt x="31750" y="704723"/>
                  </a:lnTo>
                  <a:lnTo>
                    <a:pt x="15875" y="704723"/>
                  </a:lnTo>
                  <a:lnTo>
                    <a:pt x="31750" y="704723"/>
                  </a:lnTo>
                  <a:cubicBezTo>
                    <a:pt x="31750" y="771525"/>
                    <a:pt x="88011" y="826643"/>
                    <a:pt x="158623" y="826643"/>
                  </a:cubicBezTo>
                  <a:lnTo>
                    <a:pt x="16403828" y="826643"/>
                  </a:lnTo>
                  <a:cubicBezTo>
                    <a:pt x="16474441" y="826643"/>
                    <a:pt x="16530701" y="771525"/>
                    <a:pt x="16530701" y="704723"/>
                  </a:cubicBezTo>
                  <a:lnTo>
                    <a:pt x="16530701" y="153670"/>
                  </a:lnTo>
                  <a:cubicBezTo>
                    <a:pt x="16530701" y="86868"/>
                    <a:pt x="16474441" y="31750"/>
                    <a:pt x="16403828" y="31750"/>
                  </a:cubicBezTo>
                  <a:lnTo>
                    <a:pt x="158623" y="31750"/>
                  </a:lnTo>
                  <a:lnTo>
                    <a:pt x="158623" y="15875"/>
                  </a:lnTo>
                  <a:lnTo>
                    <a:pt x="158623" y="31750"/>
                  </a:lnTo>
                  <a:cubicBezTo>
                    <a:pt x="88011" y="31750"/>
                    <a:pt x="31750" y="86868"/>
                    <a:pt x="31750" y="153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73945" y="3389464"/>
            <a:ext cx="12361342" cy="583207"/>
            <a:chOff x="0" y="0"/>
            <a:chExt cx="16481790" cy="77761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481791" cy="777610"/>
            </a:xfrm>
            <a:custGeom>
              <a:avLst/>
              <a:gdLst/>
              <a:ahLst/>
              <a:cxnLst/>
              <a:rect l="l" t="t" r="r" b="b"/>
              <a:pathLst>
                <a:path w="16481791" h="777610">
                  <a:moveTo>
                    <a:pt x="0" y="0"/>
                  </a:moveTo>
                  <a:lnTo>
                    <a:pt x="16481791" y="0"/>
                  </a:lnTo>
                  <a:lnTo>
                    <a:pt x="16481791" y="777610"/>
                  </a:lnTo>
                  <a:lnTo>
                    <a:pt x="0" y="777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16481790" cy="7966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PROJECT PLANNING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58108" y="4969009"/>
            <a:ext cx="17735320" cy="900300"/>
            <a:chOff x="0" y="0"/>
            <a:chExt cx="23647094" cy="1200400"/>
          </a:xfrm>
        </p:grpSpPr>
        <p:sp>
          <p:nvSpPr>
            <p:cNvPr id="34" name="Freeform 34"/>
            <p:cNvSpPr/>
            <p:nvPr/>
          </p:nvSpPr>
          <p:spPr>
            <a:xfrm>
              <a:off x="15875" y="15875"/>
              <a:ext cx="23615396" cy="1168654"/>
            </a:xfrm>
            <a:custGeom>
              <a:avLst/>
              <a:gdLst/>
              <a:ahLst/>
              <a:cxnLst/>
              <a:rect l="l" t="t" r="r" b="b"/>
              <a:pathLst>
                <a:path w="23615396" h="1168654">
                  <a:moveTo>
                    <a:pt x="0" y="0"/>
                  </a:moveTo>
                  <a:lnTo>
                    <a:pt x="23615396" y="0"/>
                  </a:lnTo>
                  <a:lnTo>
                    <a:pt x="23615396" y="1168654"/>
                  </a:lnTo>
                  <a:lnTo>
                    <a:pt x="0" y="1168654"/>
                  </a:ln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23647146" cy="1200404"/>
            </a:xfrm>
            <a:custGeom>
              <a:avLst/>
              <a:gdLst/>
              <a:ahLst/>
              <a:cxnLst/>
              <a:rect l="l" t="t" r="r" b="b"/>
              <a:pathLst>
                <a:path w="23647146" h="1200404">
                  <a:moveTo>
                    <a:pt x="15875" y="0"/>
                  </a:moveTo>
                  <a:lnTo>
                    <a:pt x="23631271" y="0"/>
                  </a:lnTo>
                  <a:cubicBezTo>
                    <a:pt x="23640035" y="0"/>
                    <a:pt x="23647146" y="7112"/>
                    <a:pt x="23647146" y="15875"/>
                  </a:cubicBezTo>
                  <a:lnTo>
                    <a:pt x="23647146" y="1184529"/>
                  </a:lnTo>
                  <a:cubicBezTo>
                    <a:pt x="23647146" y="1193292"/>
                    <a:pt x="23640035" y="1200404"/>
                    <a:pt x="23631271" y="1200404"/>
                  </a:cubicBezTo>
                  <a:lnTo>
                    <a:pt x="15875" y="1200404"/>
                  </a:lnTo>
                  <a:cubicBezTo>
                    <a:pt x="7112" y="1200404"/>
                    <a:pt x="0" y="1193292"/>
                    <a:pt x="0" y="1184529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184529"/>
                  </a:lnTo>
                  <a:lnTo>
                    <a:pt x="15875" y="1184529"/>
                  </a:lnTo>
                  <a:lnTo>
                    <a:pt x="15875" y="1168654"/>
                  </a:lnTo>
                  <a:lnTo>
                    <a:pt x="23631271" y="1168654"/>
                  </a:lnTo>
                  <a:lnTo>
                    <a:pt x="23631271" y="1184529"/>
                  </a:lnTo>
                  <a:lnTo>
                    <a:pt x="23615396" y="1184529"/>
                  </a:lnTo>
                  <a:lnTo>
                    <a:pt x="23615396" y="15875"/>
                  </a:lnTo>
                  <a:lnTo>
                    <a:pt x="23631271" y="15875"/>
                  </a:lnTo>
                  <a:lnTo>
                    <a:pt x="23631271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B71E42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358108" y="4969009"/>
            <a:ext cx="17735320" cy="900300"/>
            <a:chOff x="0" y="0"/>
            <a:chExt cx="23647094" cy="1200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3647095" cy="1200400"/>
            </a:xfrm>
            <a:custGeom>
              <a:avLst/>
              <a:gdLst/>
              <a:ahLst/>
              <a:cxnLst/>
              <a:rect l="l" t="t" r="r" b="b"/>
              <a:pathLst>
                <a:path w="23647095" h="1200400">
                  <a:moveTo>
                    <a:pt x="0" y="0"/>
                  </a:moveTo>
                  <a:lnTo>
                    <a:pt x="23647095" y="0"/>
                  </a:lnTo>
                  <a:lnTo>
                    <a:pt x="23647095" y="1200400"/>
                  </a:lnTo>
                  <a:lnTo>
                    <a:pt x="0" y="120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23647094" cy="1219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80048" lvl="2" indent="-126682" algn="l">
                <a:lnSpc>
                  <a:spcPts val="2268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C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43682" y="4659049"/>
            <a:ext cx="12421868" cy="643732"/>
            <a:chOff x="0" y="0"/>
            <a:chExt cx="16562490" cy="858310"/>
          </a:xfrm>
        </p:grpSpPr>
        <p:sp>
          <p:nvSpPr>
            <p:cNvPr id="40" name="Freeform 40"/>
            <p:cNvSpPr/>
            <p:nvPr/>
          </p:nvSpPr>
          <p:spPr>
            <a:xfrm>
              <a:off x="15875" y="15875"/>
              <a:ext cx="16530701" cy="826643"/>
            </a:xfrm>
            <a:custGeom>
              <a:avLst/>
              <a:gdLst/>
              <a:ahLst/>
              <a:cxnLst/>
              <a:rect l="l" t="t" r="r" b="b"/>
              <a:pathLst>
                <a:path w="16530701" h="826643">
                  <a:moveTo>
                    <a:pt x="0" y="137795"/>
                  </a:moveTo>
                  <a:cubicBezTo>
                    <a:pt x="0" y="61722"/>
                    <a:pt x="63881" y="0"/>
                    <a:pt x="142748" y="0"/>
                  </a:cubicBezTo>
                  <a:lnTo>
                    <a:pt x="16387953" y="0"/>
                  </a:lnTo>
                  <a:cubicBezTo>
                    <a:pt x="16466820" y="0"/>
                    <a:pt x="16530701" y="61722"/>
                    <a:pt x="16530701" y="137795"/>
                  </a:cubicBezTo>
                  <a:lnTo>
                    <a:pt x="16530701" y="688848"/>
                  </a:lnTo>
                  <a:cubicBezTo>
                    <a:pt x="16530701" y="764921"/>
                    <a:pt x="16466820" y="826643"/>
                    <a:pt x="16387953" y="826643"/>
                  </a:cubicBezTo>
                  <a:lnTo>
                    <a:pt x="142748" y="826643"/>
                  </a:lnTo>
                  <a:cubicBezTo>
                    <a:pt x="63881" y="826643"/>
                    <a:pt x="0" y="764921"/>
                    <a:pt x="0" y="688848"/>
                  </a:cubicBez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6562451" cy="858393"/>
            </a:xfrm>
            <a:custGeom>
              <a:avLst/>
              <a:gdLst/>
              <a:ahLst/>
              <a:cxnLst/>
              <a:rect l="l" t="t" r="r" b="b"/>
              <a:pathLst>
                <a:path w="16562451" h="858393">
                  <a:moveTo>
                    <a:pt x="0" y="153670"/>
                  </a:moveTo>
                  <a:cubicBezTo>
                    <a:pt x="0" y="68199"/>
                    <a:pt x="71628" y="0"/>
                    <a:pt x="158623" y="0"/>
                  </a:cubicBezTo>
                  <a:lnTo>
                    <a:pt x="16403828" y="0"/>
                  </a:lnTo>
                  <a:lnTo>
                    <a:pt x="16403828" y="15875"/>
                  </a:lnTo>
                  <a:lnTo>
                    <a:pt x="16403828" y="0"/>
                  </a:lnTo>
                  <a:cubicBezTo>
                    <a:pt x="16490950" y="0"/>
                    <a:pt x="16562451" y="68199"/>
                    <a:pt x="16562451" y="153670"/>
                  </a:cubicBezTo>
                  <a:lnTo>
                    <a:pt x="16546576" y="153670"/>
                  </a:lnTo>
                  <a:lnTo>
                    <a:pt x="16562451" y="153670"/>
                  </a:lnTo>
                  <a:lnTo>
                    <a:pt x="16562451" y="704723"/>
                  </a:lnTo>
                  <a:lnTo>
                    <a:pt x="16546576" y="704723"/>
                  </a:lnTo>
                  <a:lnTo>
                    <a:pt x="16562451" y="704723"/>
                  </a:lnTo>
                  <a:cubicBezTo>
                    <a:pt x="16562451" y="790067"/>
                    <a:pt x="16490823" y="858393"/>
                    <a:pt x="16403828" y="858393"/>
                  </a:cubicBezTo>
                  <a:lnTo>
                    <a:pt x="16403828" y="842391"/>
                  </a:lnTo>
                  <a:lnTo>
                    <a:pt x="16403828" y="858266"/>
                  </a:lnTo>
                  <a:lnTo>
                    <a:pt x="158623" y="858266"/>
                  </a:lnTo>
                  <a:lnTo>
                    <a:pt x="158623" y="842391"/>
                  </a:lnTo>
                  <a:lnTo>
                    <a:pt x="158623" y="858266"/>
                  </a:lnTo>
                  <a:cubicBezTo>
                    <a:pt x="71628" y="858266"/>
                    <a:pt x="0" y="790067"/>
                    <a:pt x="0" y="704723"/>
                  </a:cubicBezTo>
                  <a:lnTo>
                    <a:pt x="0" y="153670"/>
                  </a:lnTo>
                  <a:lnTo>
                    <a:pt x="15875" y="153670"/>
                  </a:lnTo>
                  <a:lnTo>
                    <a:pt x="0" y="153670"/>
                  </a:lnTo>
                  <a:moveTo>
                    <a:pt x="31750" y="153670"/>
                  </a:moveTo>
                  <a:lnTo>
                    <a:pt x="31750" y="704723"/>
                  </a:lnTo>
                  <a:lnTo>
                    <a:pt x="15875" y="704723"/>
                  </a:lnTo>
                  <a:lnTo>
                    <a:pt x="31750" y="704723"/>
                  </a:lnTo>
                  <a:cubicBezTo>
                    <a:pt x="31750" y="771525"/>
                    <a:pt x="88011" y="826643"/>
                    <a:pt x="158623" y="826643"/>
                  </a:cubicBezTo>
                  <a:lnTo>
                    <a:pt x="16403828" y="826643"/>
                  </a:lnTo>
                  <a:cubicBezTo>
                    <a:pt x="16474441" y="826643"/>
                    <a:pt x="16530701" y="771525"/>
                    <a:pt x="16530701" y="704723"/>
                  </a:cubicBezTo>
                  <a:lnTo>
                    <a:pt x="16530701" y="153670"/>
                  </a:lnTo>
                  <a:cubicBezTo>
                    <a:pt x="16530701" y="86868"/>
                    <a:pt x="16474441" y="31750"/>
                    <a:pt x="16403828" y="31750"/>
                  </a:cubicBezTo>
                  <a:lnTo>
                    <a:pt x="158623" y="31750"/>
                  </a:lnTo>
                  <a:lnTo>
                    <a:pt x="158623" y="15875"/>
                  </a:lnTo>
                  <a:lnTo>
                    <a:pt x="158623" y="31750"/>
                  </a:lnTo>
                  <a:cubicBezTo>
                    <a:pt x="88011" y="31750"/>
                    <a:pt x="31750" y="86868"/>
                    <a:pt x="31750" y="153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273945" y="4689311"/>
            <a:ext cx="12361342" cy="583207"/>
            <a:chOff x="0" y="0"/>
            <a:chExt cx="16481790" cy="77761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6481791" cy="777610"/>
            </a:xfrm>
            <a:custGeom>
              <a:avLst/>
              <a:gdLst/>
              <a:ahLst/>
              <a:cxnLst/>
              <a:rect l="l" t="t" r="r" b="b"/>
              <a:pathLst>
                <a:path w="16481791" h="777610">
                  <a:moveTo>
                    <a:pt x="0" y="0"/>
                  </a:moveTo>
                  <a:lnTo>
                    <a:pt x="16481791" y="0"/>
                  </a:lnTo>
                  <a:lnTo>
                    <a:pt x="16481791" y="777610"/>
                  </a:lnTo>
                  <a:lnTo>
                    <a:pt x="0" y="777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19050"/>
              <a:ext cx="16481790" cy="7966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CODING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58108" y="6268856"/>
            <a:ext cx="17735320" cy="900300"/>
            <a:chOff x="0" y="0"/>
            <a:chExt cx="23647094" cy="1200400"/>
          </a:xfrm>
        </p:grpSpPr>
        <p:sp>
          <p:nvSpPr>
            <p:cNvPr id="46" name="Freeform 46"/>
            <p:cNvSpPr/>
            <p:nvPr/>
          </p:nvSpPr>
          <p:spPr>
            <a:xfrm>
              <a:off x="15875" y="15875"/>
              <a:ext cx="23615396" cy="1168654"/>
            </a:xfrm>
            <a:custGeom>
              <a:avLst/>
              <a:gdLst/>
              <a:ahLst/>
              <a:cxnLst/>
              <a:rect l="l" t="t" r="r" b="b"/>
              <a:pathLst>
                <a:path w="23615396" h="1168654">
                  <a:moveTo>
                    <a:pt x="0" y="0"/>
                  </a:moveTo>
                  <a:lnTo>
                    <a:pt x="23615396" y="0"/>
                  </a:lnTo>
                  <a:lnTo>
                    <a:pt x="23615396" y="1168654"/>
                  </a:lnTo>
                  <a:lnTo>
                    <a:pt x="0" y="1168654"/>
                  </a:ln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23647146" cy="1200404"/>
            </a:xfrm>
            <a:custGeom>
              <a:avLst/>
              <a:gdLst/>
              <a:ahLst/>
              <a:cxnLst/>
              <a:rect l="l" t="t" r="r" b="b"/>
              <a:pathLst>
                <a:path w="23647146" h="1200404">
                  <a:moveTo>
                    <a:pt x="15875" y="0"/>
                  </a:moveTo>
                  <a:lnTo>
                    <a:pt x="23631271" y="0"/>
                  </a:lnTo>
                  <a:cubicBezTo>
                    <a:pt x="23640035" y="0"/>
                    <a:pt x="23647146" y="7112"/>
                    <a:pt x="23647146" y="15875"/>
                  </a:cubicBezTo>
                  <a:lnTo>
                    <a:pt x="23647146" y="1184529"/>
                  </a:lnTo>
                  <a:cubicBezTo>
                    <a:pt x="23647146" y="1193292"/>
                    <a:pt x="23640035" y="1200404"/>
                    <a:pt x="23631271" y="1200404"/>
                  </a:cubicBezTo>
                  <a:lnTo>
                    <a:pt x="15875" y="1200404"/>
                  </a:lnTo>
                  <a:cubicBezTo>
                    <a:pt x="7112" y="1200404"/>
                    <a:pt x="0" y="1193292"/>
                    <a:pt x="0" y="1184529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184529"/>
                  </a:lnTo>
                  <a:lnTo>
                    <a:pt x="15875" y="1184529"/>
                  </a:lnTo>
                  <a:lnTo>
                    <a:pt x="15875" y="1168654"/>
                  </a:lnTo>
                  <a:lnTo>
                    <a:pt x="23631271" y="1168654"/>
                  </a:lnTo>
                  <a:lnTo>
                    <a:pt x="23631271" y="1184529"/>
                  </a:lnTo>
                  <a:lnTo>
                    <a:pt x="23615396" y="1184529"/>
                  </a:lnTo>
                  <a:lnTo>
                    <a:pt x="23615396" y="15875"/>
                  </a:lnTo>
                  <a:lnTo>
                    <a:pt x="23631271" y="15875"/>
                  </a:lnTo>
                  <a:lnTo>
                    <a:pt x="23631271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B71E42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358108" y="6268856"/>
            <a:ext cx="17735320" cy="900300"/>
            <a:chOff x="0" y="0"/>
            <a:chExt cx="23647094" cy="1200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3647095" cy="1200400"/>
            </a:xfrm>
            <a:custGeom>
              <a:avLst/>
              <a:gdLst/>
              <a:ahLst/>
              <a:cxnLst/>
              <a:rect l="l" t="t" r="r" b="b"/>
              <a:pathLst>
                <a:path w="23647095" h="1200400">
                  <a:moveTo>
                    <a:pt x="0" y="0"/>
                  </a:moveTo>
                  <a:lnTo>
                    <a:pt x="23647095" y="0"/>
                  </a:lnTo>
                  <a:lnTo>
                    <a:pt x="23647095" y="1200400"/>
                  </a:lnTo>
                  <a:lnTo>
                    <a:pt x="0" y="120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23647094" cy="1219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80048" lvl="2" indent="-126682" algn="l">
                <a:lnSpc>
                  <a:spcPts val="2268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D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43682" y="5958896"/>
            <a:ext cx="12421868" cy="643732"/>
            <a:chOff x="0" y="0"/>
            <a:chExt cx="16562490" cy="858310"/>
          </a:xfrm>
        </p:grpSpPr>
        <p:sp>
          <p:nvSpPr>
            <p:cNvPr id="52" name="Freeform 52"/>
            <p:cNvSpPr/>
            <p:nvPr/>
          </p:nvSpPr>
          <p:spPr>
            <a:xfrm>
              <a:off x="15875" y="15875"/>
              <a:ext cx="16530701" cy="826643"/>
            </a:xfrm>
            <a:custGeom>
              <a:avLst/>
              <a:gdLst/>
              <a:ahLst/>
              <a:cxnLst/>
              <a:rect l="l" t="t" r="r" b="b"/>
              <a:pathLst>
                <a:path w="16530701" h="826643">
                  <a:moveTo>
                    <a:pt x="0" y="137795"/>
                  </a:moveTo>
                  <a:cubicBezTo>
                    <a:pt x="0" y="61722"/>
                    <a:pt x="63881" y="0"/>
                    <a:pt x="142748" y="0"/>
                  </a:cubicBezTo>
                  <a:lnTo>
                    <a:pt x="16387953" y="0"/>
                  </a:lnTo>
                  <a:cubicBezTo>
                    <a:pt x="16466820" y="0"/>
                    <a:pt x="16530701" y="61722"/>
                    <a:pt x="16530701" y="137795"/>
                  </a:cubicBezTo>
                  <a:lnTo>
                    <a:pt x="16530701" y="688848"/>
                  </a:lnTo>
                  <a:cubicBezTo>
                    <a:pt x="16530701" y="764921"/>
                    <a:pt x="16466820" y="826643"/>
                    <a:pt x="16387953" y="826643"/>
                  </a:cubicBezTo>
                  <a:lnTo>
                    <a:pt x="142748" y="826643"/>
                  </a:lnTo>
                  <a:cubicBezTo>
                    <a:pt x="63881" y="826643"/>
                    <a:pt x="0" y="764921"/>
                    <a:pt x="0" y="688848"/>
                  </a:cubicBez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16562451" cy="858393"/>
            </a:xfrm>
            <a:custGeom>
              <a:avLst/>
              <a:gdLst/>
              <a:ahLst/>
              <a:cxnLst/>
              <a:rect l="l" t="t" r="r" b="b"/>
              <a:pathLst>
                <a:path w="16562451" h="858393">
                  <a:moveTo>
                    <a:pt x="0" y="153670"/>
                  </a:moveTo>
                  <a:cubicBezTo>
                    <a:pt x="0" y="68199"/>
                    <a:pt x="71628" y="0"/>
                    <a:pt x="158623" y="0"/>
                  </a:cubicBezTo>
                  <a:lnTo>
                    <a:pt x="16403828" y="0"/>
                  </a:lnTo>
                  <a:lnTo>
                    <a:pt x="16403828" y="15875"/>
                  </a:lnTo>
                  <a:lnTo>
                    <a:pt x="16403828" y="0"/>
                  </a:lnTo>
                  <a:cubicBezTo>
                    <a:pt x="16490950" y="0"/>
                    <a:pt x="16562451" y="68199"/>
                    <a:pt x="16562451" y="153670"/>
                  </a:cubicBezTo>
                  <a:lnTo>
                    <a:pt x="16546576" y="153670"/>
                  </a:lnTo>
                  <a:lnTo>
                    <a:pt x="16562451" y="153670"/>
                  </a:lnTo>
                  <a:lnTo>
                    <a:pt x="16562451" y="704723"/>
                  </a:lnTo>
                  <a:lnTo>
                    <a:pt x="16546576" y="704723"/>
                  </a:lnTo>
                  <a:lnTo>
                    <a:pt x="16562451" y="704723"/>
                  </a:lnTo>
                  <a:cubicBezTo>
                    <a:pt x="16562451" y="790067"/>
                    <a:pt x="16490823" y="858393"/>
                    <a:pt x="16403828" y="858393"/>
                  </a:cubicBezTo>
                  <a:lnTo>
                    <a:pt x="16403828" y="842391"/>
                  </a:lnTo>
                  <a:lnTo>
                    <a:pt x="16403828" y="858266"/>
                  </a:lnTo>
                  <a:lnTo>
                    <a:pt x="158623" y="858266"/>
                  </a:lnTo>
                  <a:lnTo>
                    <a:pt x="158623" y="842391"/>
                  </a:lnTo>
                  <a:lnTo>
                    <a:pt x="158623" y="858266"/>
                  </a:lnTo>
                  <a:cubicBezTo>
                    <a:pt x="71628" y="858266"/>
                    <a:pt x="0" y="790067"/>
                    <a:pt x="0" y="704723"/>
                  </a:cubicBezTo>
                  <a:lnTo>
                    <a:pt x="0" y="153670"/>
                  </a:lnTo>
                  <a:lnTo>
                    <a:pt x="15875" y="153670"/>
                  </a:lnTo>
                  <a:lnTo>
                    <a:pt x="0" y="153670"/>
                  </a:lnTo>
                  <a:moveTo>
                    <a:pt x="31750" y="153670"/>
                  </a:moveTo>
                  <a:lnTo>
                    <a:pt x="31750" y="704723"/>
                  </a:lnTo>
                  <a:lnTo>
                    <a:pt x="15875" y="704723"/>
                  </a:lnTo>
                  <a:lnTo>
                    <a:pt x="31750" y="704723"/>
                  </a:lnTo>
                  <a:cubicBezTo>
                    <a:pt x="31750" y="771525"/>
                    <a:pt x="88011" y="826643"/>
                    <a:pt x="158623" y="826643"/>
                  </a:cubicBezTo>
                  <a:lnTo>
                    <a:pt x="16403828" y="826643"/>
                  </a:lnTo>
                  <a:cubicBezTo>
                    <a:pt x="16474441" y="826643"/>
                    <a:pt x="16530701" y="771525"/>
                    <a:pt x="16530701" y="704723"/>
                  </a:cubicBezTo>
                  <a:lnTo>
                    <a:pt x="16530701" y="153670"/>
                  </a:lnTo>
                  <a:cubicBezTo>
                    <a:pt x="16530701" y="86868"/>
                    <a:pt x="16474441" y="31750"/>
                    <a:pt x="16403828" y="31750"/>
                  </a:cubicBezTo>
                  <a:lnTo>
                    <a:pt x="158623" y="31750"/>
                  </a:lnTo>
                  <a:lnTo>
                    <a:pt x="158623" y="15875"/>
                  </a:lnTo>
                  <a:lnTo>
                    <a:pt x="158623" y="31750"/>
                  </a:lnTo>
                  <a:cubicBezTo>
                    <a:pt x="88011" y="31750"/>
                    <a:pt x="31750" y="86868"/>
                    <a:pt x="31750" y="153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273945" y="5989159"/>
            <a:ext cx="12361342" cy="583207"/>
            <a:chOff x="0" y="0"/>
            <a:chExt cx="16481790" cy="77761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6481791" cy="777610"/>
            </a:xfrm>
            <a:custGeom>
              <a:avLst/>
              <a:gdLst/>
              <a:ahLst/>
              <a:cxnLst/>
              <a:rect l="l" t="t" r="r" b="b"/>
              <a:pathLst>
                <a:path w="16481791" h="777610">
                  <a:moveTo>
                    <a:pt x="0" y="0"/>
                  </a:moveTo>
                  <a:lnTo>
                    <a:pt x="16481791" y="0"/>
                  </a:lnTo>
                  <a:lnTo>
                    <a:pt x="16481791" y="777610"/>
                  </a:lnTo>
                  <a:lnTo>
                    <a:pt x="0" y="777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19050"/>
              <a:ext cx="16481790" cy="7966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PPT DESIGN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358108" y="7568704"/>
            <a:ext cx="17735320" cy="900300"/>
            <a:chOff x="0" y="0"/>
            <a:chExt cx="23647094" cy="1200400"/>
          </a:xfrm>
        </p:grpSpPr>
        <p:sp>
          <p:nvSpPr>
            <p:cNvPr id="58" name="Freeform 58"/>
            <p:cNvSpPr/>
            <p:nvPr/>
          </p:nvSpPr>
          <p:spPr>
            <a:xfrm>
              <a:off x="15875" y="15875"/>
              <a:ext cx="23615396" cy="1168654"/>
            </a:xfrm>
            <a:custGeom>
              <a:avLst/>
              <a:gdLst/>
              <a:ahLst/>
              <a:cxnLst/>
              <a:rect l="l" t="t" r="r" b="b"/>
              <a:pathLst>
                <a:path w="23615396" h="1168654">
                  <a:moveTo>
                    <a:pt x="0" y="0"/>
                  </a:moveTo>
                  <a:lnTo>
                    <a:pt x="23615396" y="0"/>
                  </a:lnTo>
                  <a:lnTo>
                    <a:pt x="23615396" y="1168654"/>
                  </a:lnTo>
                  <a:lnTo>
                    <a:pt x="0" y="1168654"/>
                  </a:ln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0"/>
              <a:ext cx="23647146" cy="1200404"/>
            </a:xfrm>
            <a:custGeom>
              <a:avLst/>
              <a:gdLst/>
              <a:ahLst/>
              <a:cxnLst/>
              <a:rect l="l" t="t" r="r" b="b"/>
              <a:pathLst>
                <a:path w="23647146" h="1200404">
                  <a:moveTo>
                    <a:pt x="15875" y="0"/>
                  </a:moveTo>
                  <a:lnTo>
                    <a:pt x="23631271" y="0"/>
                  </a:lnTo>
                  <a:cubicBezTo>
                    <a:pt x="23640035" y="0"/>
                    <a:pt x="23647146" y="7112"/>
                    <a:pt x="23647146" y="15875"/>
                  </a:cubicBezTo>
                  <a:lnTo>
                    <a:pt x="23647146" y="1184529"/>
                  </a:lnTo>
                  <a:cubicBezTo>
                    <a:pt x="23647146" y="1193292"/>
                    <a:pt x="23640035" y="1200404"/>
                    <a:pt x="23631271" y="1200404"/>
                  </a:cubicBezTo>
                  <a:lnTo>
                    <a:pt x="15875" y="1200404"/>
                  </a:lnTo>
                  <a:cubicBezTo>
                    <a:pt x="7112" y="1200404"/>
                    <a:pt x="0" y="1193292"/>
                    <a:pt x="0" y="1184529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184529"/>
                  </a:lnTo>
                  <a:lnTo>
                    <a:pt x="15875" y="1184529"/>
                  </a:lnTo>
                  <a:lnTo>
                    <a:pt x="15875" y="1168654"/>
                  </a:lnTo>
                  <a:lnTo>
                    <a:pt x="23631271" y="1168654"/>
                  </a:lnTo>
                  <a:lnTo>
                    <a:pt x="23631271" y="1184529"/>
                  </a:lnTo>
                  <a:lnTo>
                    <a:pt x="23615396" y="1184529"/>
                  </a:lnTo>
                  <a:lnTo>
                    <a:pt x="23615396" y="15875"/>
                  </a:lnTo>
                  <a:lnTo>
                    <a:pt x="23631271" y="15875"/>
                  </a:lnTo>
                  <a:lnTo>
                    <a:pt x="23631271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B71E42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358108" y="7568704"/>
            <a:ext cx="17735320" cy="900300"/>
            <a:chOff x="0" y="0"/>
            <a:chExt cx="23647094" cy="12004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3647095" cy="1200400"/>
            </a:xfrm>
            <a:custGeom>
              <a:avLst/>
              <a:gdLst/>
              <a:ahLst/>
              <a:cxnLst/>
              <a:rect l="l" t="t" r="r" b="b"/>
              <a:pathLst>
                <a:path w="23647095" h="1200400">
                  <a:moveTo>
                    <a:pt x="0" y="0"/>
                  </a:moveTo>
                  <a:lnTo>
                    <a:pt x="23647095" y="0"/>
                  </a:lnTo>
                  <a:lnTo>
                    <a:pt x="23647095" y="1200400"/>
                  </a:lnTo>
                  <a:lnTo>
                    <a:pt x="0" y="120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19050"/>
              <a:ext cx="23647094" cy="1219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80048" lvl="2" indent="-126682" algn="l">
                <a:lnSpc>
                  <a:spcPts val="2268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E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243682" y="7258744"/>
            <a:ext cx="12421868" cy="643732"/>
            <a:chOff x="0" y="0"/>
            <a:chExt cx="16562490" cy="858310"/>
          </a:xfrm>
        </p:grpSpPr>
        <p:sp>
          <p:nvSpPr>
            <p:cNvPr id="64" name="Freeform 64"/>
            <p:cNvSpPr/>
            <p:nvPr/>
          </p:nvSpPr>
          <p:spPr>
            <a:xfrm>
              <a:off x="15875" y="15875"/>
              <a:ext cx="16530701" cy="826643"/>
            </a:xfrm>
            <a:custGeom>
              <a:avLst/>
              <a:gdLst/>
              <a:ahLst/>
              <a:cxnLst/>
              <a:rect l="l" t="t" r="r" b="b"/>
              <a:pathLst>
                <a:path w="16530701" h="826643">
                  <a:moveTo>
                    <a:pt x="0" y="137795"/>
                  </a:moveTo>
                  <a:cubicBezTo>
                    <a:pt x="0" y="61722"/>
                    <a:pt x="63881" y="0"/>
                    <a:pt x="142748" y="0"/>
                  </a:cubicBezTo>
                  <a:lnTo>
                    <a:pt x="16387953" y="0"/>
                  </a:lnTo>
                  <a:cubicBezTo>
                    <a:pt x="16466820" y="0"/>
                    <a:pt x="16530701" y="61722"/>
                    <a:pt x="16530701" y="137795"/>
                  </a:cubicBezTo>
                  <a:lnTo>
                    <a:pt x="16530701" y="688848"/>
                  </a:lnTo>
                  <a:cubicBezTo>
                    <a:pt x="16530701" y="764921"/>
                    <a:pt x="16466820" y="826643"/>
                    <a:pt x="16387953" y="826643"/>
                  </a:cubicBezTo>
                  <a:lnTo>
                    <a:pt x="142748" y="826643"/>
                  </a:lnTo>
                  <a:cubicBezTo>
                    <a:pt x="63881" y="826643"/>
                    <a:pt x="0" y="764921"/>
                    <a:pt x="0" y="688848"/>
                  </a:cubicBez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0" y="0"/>
              <a:ext cx="16562451" cy="858393"/>
            </a:xfrm>
            <a:custGeom>
              <a:avLst/>
              <a:gdLst/>
              <a:ahLst/>
              <a:cxnLst/>
              <a:rect l="l" t="t" r="r" b="b"/>
              <a:pathLst>
                <a:path w="16562451" h="858393">
                  <a:moveTo>
                    <a:pt x="0" y="153670"/>
                  </a:moveTo>
                  <a:cubicBezTo>
                    <a:pt x="0" y="68199"/>
                    <a:pt x="71628" y="0"/>
                    <a:pt x="158623" y="0"/>
                  </a:cubicBezTo>
                  <a:lnTo>
                    <a:pt x="16403828" y="0"/>
                  </a:lnTo>
                  <a:lnTo>
                    <a:pt x="16403828" y="15875"/>
                  </a:lnTo>
                  <a:lnTo>
                    <a:pt x="16403828" y="0"/>
                  </a:lnTo>
                  <a:cubicBezTo>
                    <a:pt x="16490950" y="0"/>
                    <a:pt x="16562451" y="68199"/>
                    <a:pt x="16562451" y="153670"/>
                  </a:cubicBezTo>
                  <a:lnTo>
                    <a:pt x="16546576" y="153670"/>
                  </a:lnTo>
                  <a:lnTo>
                    <a:pt x="16562451" y="153670"/>
                  </a:lnTo>
                  <a:lnTo>
                    <a:pt x="16562451" y="704723"/>
                  </a:lnTo>
                  <a:lnTo>
                    <a:pt x="16546576" y="704723"/>
                  </a:lnTo>
                  <a:lnTo>
                    <a:pt x="16562451" y="704723"/>
                  </a:lnTo>
                  <a:cubicBezTo>
                    <a:pt x="16562451" y="790067"/>
                    <a:pt x="16490823" y="858393"/>
                    <a:pt x="16403828" y="858393"/>
                  </a:cubicBezTo>
                  <a:lnTo>
                    <a:pt x="16403828" y="842391"/>
                  </a:lnTo>
                  <a:lnTo>
                    <a:pt x="16403828" y="858266"/>
                  </a:lnTo>
                  <a:lnTo>
                    <a:pt x="158623" y="858266"/>
                  </a:lnTo>
                  <a:lnTo>
                    <a:pt x="158623" y="842391"/>
                  </a:lnTo>
                  <a:lnTo>
                    <a:pt x="158623" y="858266"/>
                  </a:lnTo>
                  <a:cubicBezTo>
                    <a:pt x="71628" y="858266"/>
                    <a:pt x="0" y="790067"/>
                    <a:pt x="0" y="704723"/>
                  </a:cubicBezTo>
                  <a:lnTo>
                    <a:pt x="0" y="153670"/>
                  </a:lnTo>
                  <a:lnTo>
                    <a:pt x="15875" y="153670"/>
                  </a:lnTo>
                  <a:lnTo>
                    <a:pt x="0" y="153670"/>
                  </a:lnTo>
                  <a:moveTo>
                    <a:pt x="31750" y="153670"/>
                  </a:moveTo>
                  <a:lnTo>
                    <a:pt x="31750" y="704723"/>
                  </a:lnTo>
                  <a:lnTo>
                    <a:pt x="15875" y="704723"/>
                  </a:lnTo>
                  <a:lnTo>
                    <a:pt x="31750" y="704723"/>
                  </a:lnTo>
                  <a:cubicBezTo>
                    <a:pt x="31750" y="771525"/>
                    <a:pt x="88011" y="826643"/>
                    <a:pt x="158623" y="826643"/>
                  </a:cubicBezTo>
                  <a:lnTo>
                    <a:pt x="16403828" y="826643"/>
                  </a:lnTo>
                  <a:cubicBezTo>
                    <a:pt x="16474441" y="826643"/>
                    <a:pt x="16530701" y="771525"/>
                    <a:pt x="16530701" y="704723"/>
                  </a:cubicBezTo>
                  <a:lnTo>
                    <a:pt x="16530701" y="153670"/>
                  </a:lnTo>
                  <a:cubicBezTo>
                    <a:pt x="16530701" y="86868"/>
                    <a:pt x="16474441" y="31750"/>
                    <a:pt x="16403828" y="31750"/>
                  </a:cubicBezTo>
                  <a:lnTo>
                    <a:pt x="158623" y="31750"/>
                  </a:lnTo>
                  <a:lnTo>
                    <a:pt x="158623" y="15875"/>
                  </a:lnTo>
                  <a:lnTo>
                    <a:pt x="158623" y="31750"/>
                  </a:lnTo>
                  <a:cubicBezTo>
                    <a:pt x="88011" y="31750"/>
                    <a:pt x="31750" y="86868"/>
                    <a:pt x="31750" y="153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273945" y="7289006"/>
            <a:ext cx="12361342" cy="583207"/>
            <a:chOff x="0" y="0"/>
            <a:chExt cx="16481790" cy="77761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6481791" cy="777610"/>
            </a:xfrm>
            <a:custGeom>
              <a:avLst/>
              <a:gdLst/>
              <a:ahLst/>
              <a:cxnLst/>
              <a:rect l="l" t="t" r="r" b="b"/>
              <a:pathLst>
                <a:path w="16481791" h="777610">
                  <a:moveTo>
                    <a:pt x="0" y="0"/>
                  </a:moveTo>
                  <a:lnTo>
                    <a:pt x="16481791" y="0"/>
                  </a:lnTo>
                  <a:lnTo>
                    <a:pt x="16481791" y="777610"/>
                  </a:lnTo>
                  <a:lnTo>
                    <a:pt x="0" y="777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19050"/>
              <a:ext cx="16481790" cy="7966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UI INTERFACING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358108" y="8868551"/>
            <a:ext cx="17735320" cy="900300"/>
            <a:chOff x="0" y="0"/>
            <a:chExt cx="23647094" cy="1200400"/>
          </a:xfrm>
        </p:grpSpPr>
        <p:sp>
          <p:nvSpPr>
            <p:cNvPr id="70" name="Freeform 70"/>
            <p:cNvSpPr/>
            <p:nvPr/>
          </p:nvSpPr>
          <p:spPr>
            <a:xfrm>
              <a:off x="15875" y="15875"/>
              <a:ext cx="23615396" cy="1168654"/>
            </a:xfrm>
            <a:custGeom>
              <a:avLst/>
              <a:gdLst/>
              <a:ahLst/>
              <a:cxnLst/>
              <a:rect l="l" t="t" r="r" b="b"/>
              <a:pathLst>
                <a:path w="23615396" h="1168654">
                  <a:moveTo>
                    <a:pt x="0" y="0"/>
                  </a:moveTo>
                  <a:lnTo>
                    <a:pt x="23615396" y="0"/>
                  </a:lnTo>
                  <a:lnTo>
                    <a:pt x="23615396" y="1168654"/>
                  </a:lnTo>
                  <a:lnTo>
                    <a:pt x="0" y="1168654"/>
                  </a:ln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0" y="0"/>
              <a:ext cx="23647146" cy="1200404"/>
            </a:xfrm>
            <a:custGeom>
              <a:avLst/>
              <a:gdLst/>
              <a:ahLst/>
              <a:cxnLst/>
              <a:rect l="l" t="t" r="r" b="b"/>
              <a:pathLst>
                <a:path w="23647146" h="1200404">
                  <a:moveTo>
                    <a:pt x="15875" y="0"/>
                  </a:moveTo>
                  <a:lnTo>
                    <a:pt x="23631271" y="0"/>
                  </a:lnTo>
                  <a:cubicBezTo>
                    <a:pt x="23640035" y="0"/>
                    <a:pt x="23647146" y="7112"/>
                    <a:pt x="23647146" y="15875"/>
                  </a:cubicBezTo>
                  <a:lnTo>
                    <a:pt x="23647146" y="1184529"/>
                  </a:lnTo>
                  <a:cubicBezTo>
                    <a:pt x="23647146" y="1193292"/>
                    <a:pt x="23640035" y="1200404"/>
                    <a:pt x="23631271" y="1200404"/>
                  </a:cubicBezTo>
                  <a:lnTo>
                    <a:pt x="15875" y="1200404"/>
                  </a:lnTo>
                  <a:cubicBezTo>
                    <a:pt x="7112" y="1200404"/>
                    <a:pt x="0" y="1193292"/>
                    <a:pt x="0" y="1184529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184529"/>
                  </a:lnTo>
                  <a:lnTo>
                    <a:pt x="15875" y="1184529"/>
                  </a:lnTo>
                  <a:lnTo>
                    <a:pt x="15875" y="1168654"/>
                  </a:lnTo>
                  <a:lnTo>
                    <a:pt x="23631271" y="1168654"/>
                  </a:lnTo>
                  <a:lnTo>
                    <a:pt x="23631271" y="1184529"/>
                  </a:lnTo>
                  <a:lnTo>
                    <a:pt x="23615396" y="1184529"/>
                  </a:lnTo>
                  <a:lnTo>
                    <a:pt x="23615396" y="15875"/>
                  </a:lnTo>
                  <a:lnTo>
                    <a:pt x="23631271" y="15875"/>
                  </a:lnTo>
                  <a:lnTo>
                    <a:pt x="23631271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B71E42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358108" y="8868551"/>
            <a:ext cx="17735320" cy="900300"/>
            <a:chOff x="0" y="0"/>
            <a:chExt cx="23647094" cy="12004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3647095" cy="1200400"/>
            </a:xfrm>
            <a:custGeom>
              <a:avLst/>
              <a:gdLst/>
              <a:ahLst/>
              <a:cxnLst/>
              <a:rect l="l" t="t" r="r" b="b"/>
              <a:pathLst>
                <a:path w="23647095" h="1200400">
                  <a:moveTo>
                    <a:pt x="0" y="0"/>
                  </a:moveTo>
                  <a:lnTo>
                    <a:pt x="23647095" y="0"/>
                  </a:lnTo>
                  <a:lnTo>
                    <a:pt x="23647095" y="1200400"/>
                  </a:lnTo>
                  <a:lnTo>
                    <a:pt x="0" y="120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19050"/>
              <a:ext cx="23647094" cy="1219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80048" lvl="2" indent="-126682" algn="l">
                <a:lnSpc>
                  <a:spcPts val="2268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F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243682" y="8558591"/>
            <a:ext cx="12421868" cy="643732"/>
            <a:chOff x="0" y="0"/>
            <a:chExt cx="16562490" cy="858310"/>
          </a:xfrm>
        </p:grpSpPr>
        <p:sp>
          <p:nvSpPr>
            <p:cNvPr id="76" name="Freeform 76"/>
            <p:cNvSpPr/>
            <p:nvPr/>
          </p:nvSpPr>
          <p:spPr>
            <a:xfrm>
              <a:off x="15875" y="15875"/>
              <a:ext cx="16530701" cy="826643"/>
            </a:xfrm>
            <a:custGeom>
              <a:avLst/>
              <a:gdLst/>
              <a:ahLst/>
              <a:cxnLst/>
              <a:rect l="l" t="t" r="r" b="b"/>
              <a:pathLst>
                <a:path w="16530701" h="826643">
                  <a:moveTo>
                    <a:pt x="0" y="137795"/>
                  </a:moveTo>
                  <a:cubicBezTo>
                    <a:pt x="0" y="61722"/>
                    <a:pt x="63881" y="0"/>
                    <a:pt x="142748" y="0"/>
                  </a:cubicBezTo>
                  <a:lnTo>
                    <a:pt x="16387953" y="0"/>
                  </a:lnTo>
                  <a:cubicBezTo>
                    <a:pt x="16466820" y="0"/>
                    <a:pt x="16530701" y="61722"/>
                    <a:pt x="16530701" y="137795"/>
                  </a:cubicBezTo>
                  <a:lnTo>
                    <a:pt x="16530701" y="688848"/>
                  </a:lnTo>
                  <a:cubicBezTo>
                    <a:pt x="16530701" y="764921"/>
                    <a:pt x="16466820" y="826643"/>
                    <a:pt x="16387953" y="826643"/>
                  </a:cubicBezTo>
                  <a:lnTo>
                    <a:pt x="142748" y="826643"/>
                  </a:lnTo>
                  <a:cubicBezTo>
                    <a:pt x="63881" y="826643"/>
                    <a:pt x="0" y="764921"/>
                    <a:pt x="0" y="688848"/>
                  </a:cubicBez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77" name="Freeform 77"/>
            <p:cNvSpPr/>
            <p:nvPr/>
          </p:nvSpPr>
          <p:spPr>
            <a:xfrm>
              <a:off x="0" y="0"/>
              <a:ext cx="16562451" cy="858393"/>
            </a:xfrm>
            <a:custGeom>
              <a:avLst/>
              <a:gdLst/>
              <a:ahLst/>
              <a:cxnLst/>
              <a:rect l="l" t="t" r="r" b="b"/>
              <a:pathLst>
                <a:path w="16562451" h="858393">
                  <a:moveTo>
                    <a:pt x="0" y="153670"/>
                  </a:moveTo>
                  <a:cubicBezTo>
                    <a:pt x="0" y="68199"/>
                    <a:pt x="71628" y="0"/>
                    <a:pt x="158623" y="0"/>
                  </a:cubicBezTo>
                  <a:lnTo>
                    <a:pt x="16403828" y="0"/>
                  </a:lnTo>
                  <a:lnTo>
                    <a:pt x="16403828" y="15875"/>
                  </a:lnTo>
                  <a:lnTo>
                    <a:pt x="16403828" y="0"/>
                  </a:lnTo>
                  <a:cubicBezTo>
                    <a:pt x="16490950" y="0"/>
                    <a:pt x="16562451" y="68199"/>
                    <a:pt x="16562451" y="153670"/>
                  </a:cubicBezTo>
                  <a:lnTo>
                    <a:pt x="16546576" y="153670"/>
                  </a:lnTo>
                  <a:lnTo>
                    <a:pt x="16562451" y="153670"/>
                  </a:lnTo>
                  <a:lnTo>
                    <a:pt x="16562451" y="704723"/>
                  </a:lnTo>
                  <a:lnTo>
                    <a:pt x="16546576" y="704723"/>
                  </a:lnTo>
                  <a:lnTo>
                    <a:pt x="16562451" y="704723"/>
                  </a:lnTo>
                  <a:cubicBezTo>
                    <a:pt x="16562451" y="790067"/>
                    <a:pt x="16490823" y="858393"/>
                    <a:pt x="16403828" y="858393"/>
                  </a:cubicBezTo>
                  <a:lnTo>
                    <a:pt x="16403828" y="842391"/>
                  </a:lnTo>
                  <a:lnTo>
                    <a:pt x="16403828" y="858266"/>
                  </a:lnTo>
                  <a:lnTo>
                    <a:pt x="158623" y="858266"/>
                  </a:lnTo>
                  <a:lnTo>
                    <a:pt x="158623" y="842391"/>
                  </a:lnTo>
                  <a:lnTo>
                    <a:pt x="158623" y="858266"/>
                  </a:lnTo>
                  <a:cubicBezTo>
                    <a:pt x="71628" y="858266"/>
                    <a:pt x="0" y="790067"/>
                    <a:pt x="0" y="704723"/>
                  </a:cubicBezTo>
                  <a:lnTo>
                    <a:pt x="0" y="153670"/>
                  </a:lnTo>
                  <a:lnTo>
                    <a:pt x="15875" y="153670"/>
                  </a:lnTo>
                  <a:lnTo>
                    <a:pt x="0" y="153670"/>
                  </a:lnTo>
                  <a:moveTo>
                    <a:pt x="31750" y="153670"/>
                  </a:moveTo>
                  <a:lnTo>
                    <a:pt x="31750" y="704723"/>
                  </a:lnTo>
                  <a:lnTo>
                    <a:pt x="15875" y="704723"/>
                  </a:lnTo>
                  <a:lnTo>
                    <a:pt x="31750" y="704723"/>
                  </a:lnTo>
                  <a:cubicBezTo>
                    <a:pt x="31750" y="771525"/>
                    <a:pt x="88011" y="826643"/>
                    <a:pt x="158623" y="826643"/>
                  </a:cubicBezTo>
                  <a:lnTo>
                    <a:pt x="16403828" y="826643"/>
                  </a:lnTo>
                  <a:cubicBezTo>
                    <a:pt x="16474441" y="826643"/>
                    <a:pt x="16530701" y="771525"/>
                    <a:pt x="16530701" y="704723"/>
                  </a:cubicBezTo>
                  <a:lnTo>
                    <a:pt x="16530701" y="153670"/>
                  </a:lnTo>
                  <a:cubicBezTo>
                    <a:pt x="16530701" y="86868"/>
                    <a:pt x="16474441" y="31750"/>
                    <a:pt x="16403828" y="31750"/>
                  </a:cubicBezTo>
                  <a:lnTo>
                    <a:pt x="158623" y="31750"/>
                  </a:lnTo>
                  <a:lnTo>
                    <a:pt x="158623" y="15875"/>
                  </a:lnTo>
                  <a:lnTo>
                    <a:pt x="158623" y="31750"/>
                  </a:lnTo>
                  <a:cubicBezTo>
                    <a:pt x="88011" y="31750"/>
                    <a:pt x="31750" y="86868"/>
                    <a:pt x="31750" y="153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273945" y="8588854"/>
            <a:ext cx="12361342" cy="583207"/>
            <a:chOff x="0" y="0"/>
            <a:chExt cx="16481790" cy="77761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6481791" cy="777610"/>
            </a:xfrm>
            <a:custGeom>
              <a:avLst/>
              <a:gdLst/>
              <a:ahLst/>
              <a:cxnLst/>
              <a:rect l="l" t="t" r="r" b="b"/>
              <a:pathLst>
                <a:path w="16481791" h="777610">
                  <a:moveTo>
                    <a:pt x="0" y="0"/>
                  </a:moveTo>
                  <a:lnTo>
                    <a:pt x="16481791" y="0"/>
                  </a:lnTo>
                  <a:lnTo>
                    <a:pt x="16481791" y="777610"/>
                  </a:lnTo>
                  <a:lnTo>
                    <a:pt x="0" y="777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9050"/>
              <a:ext cx="16481790" cy="7966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RESOURCE MANAGMENT</a:t>
              </a:r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1192982" y="2870644"/>
            <a:ext cx="2626043" cy="32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Devansh Srivastava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-3677654" y="2908744"/>
            <a:ext cx="17735320" cy="32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Pranjal Singh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-4551907" y="4145809"/>
            <a:ext cx="17735320" cy="32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Sagar Bejawada        Ritesh Kumar Yadav            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-4357323" y="5407556"/>
            <a:ext cx="17735320" cy="32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Ayush Anand            Nirvik Jana         Devansh Srivastava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-5048635" y="6774079"/>
            <a:ext cx="17735320" cy="32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Subhamita Halder           Shaswat Ranjan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-4667635" y="8073926"/>
            <a:ext cx="17735320" cy="32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Aditya Pratap Singh        Syamantak Banerjee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-4693304" y="9277350"/>
            <a:ext cx="17735320" cy="32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25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Kunal Singh Munda      Ritesh Kumar Yadav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000" t="2578" b="2578"/>
          <a:stretch>
            <a:fillRect/>
          </a:stretch>
        </p:blipFill>
        <p:spPr>
          <a:xfrm>
            <a:off x="30079" y="0"/>
            <a:ext cx="1825792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91768" y="3681835"/>
            <a:ext cx="14304463" cy="283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2"/>
              </a:lnSpc>
            </a:pPr>
            <a:r>
              <a:rPr lang="en-US" sz="16573">
                <a:solidFill>
                  <a:srgbClr val="7030A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 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029214"/>
            <a:ext cx="18288000" cy="6158912"/>
            <a:chOff x="0" y="0"/>
            <a:chExt cx="24384000" cy="8211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8211820"/>
            </a:xfrm>
            <a:custGeom>
              <a:avLst/>
              <a:gdLst/>
              <a:ahLst/>
              <a:cxnLst/>
              <a:rect l="l" t="t" r="r" b="b"/>
              <a:pathLst>
                <a:path w="24384000" h="8211820">
                  <a:moveTo>
                    <a:pt x="0" y="0"/>
                  </a:moveTo>
                  <a:lnTo>
                    <a:pt x="24384000" y="0"/>
                  </a:lnTo>
                  <a:lnTo>
                    <a:pt x="24384000" y="8211820"/>
                  </a:lnTo>
                  <a:lnTo>
                    <a:pt x="0" y="8211820"/>
                  </a:lnTo>
                  <a:close/>
                </a:path>
              </a:pathLst>
            </a:custGeom>
            <a:gradFill rotWithShape="1">
              <a:gsLst>
                <a:gs pos="0">
                  <a:srgbClr val="DFDBD5">
                    <a:alpha val="0"/>
                  </a:srgbClr>
                </a:gs>
                <a:gs pos="100000">
                  <a:srgbClr val="DFDBD5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0" y="9189720"/>
            <a:ext cx="18288000" cy="1114425"/>
          </a:xfrm>
          <a:custGeom>
            <a:avLst/>
            <a:gdLst/>
            <a:ahLst/>
            <a:cxnLst/>
            <a:rect l="l" t="t" r="r" b="b"/>
            <a:pathLst>
              <a:path w="18288000" h="1114425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" b="1537"/>
            </a:stretch>
          </a:blipFill>
        </p:spPr>
      </p:sp>
      <p:sp>
        <p:nvSpPr>
          <p:cNvPr id="6" name="AutoShape 6"/>
          <p:cNvSpPr/>
          <p:nvPr/>
        </p:nvSpPr>
        <p:spPr>
          <a:xfrm rot="3577">
            <a:off x="-9530" y="9192620"/>
            <a:ext cx="18307060" cy="0"/>
          </a:xfrm>
          <a:prstGeom prst="line">
            <a:avLst/>
          </a:prstGeom>
          <a:ln w="9525" cap="rnd">
            <a:solidFill>
              <a:srgbClr val="000001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56984" y="1752536"/>
            <a:ext cx="14458908" cy="47625"/>
          </a:xfrm>
          <a:prstGeom prst="line">
            <a:avLst/>
          </a:prstGeom>
          <a:ln w="28575" cap="rnd">
            <a:solidFill>
              <a:srgbClr val="B71E4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2207487" y="504880"/>
            <a:ext cx="14408453" cy="1588958"/>
            <a:chOff x="0" y="0"/>
            <a:chExt cx="19211270" cy="21186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11271" cy="2118610"/>
            </a:xfrm>
            <a:custGeom>
              <a:avLst/>
              <a:gdLst/>
              <a:ahLst/>
              <a:cxnLst/>
              <a:rect l="l" t="t" r="r" b="b"/>
              <a:pathLst>
                <a:path w="19211271" h="2118610">
                  <a:moveTo>
                    <a:pt x="0" y="0"/>
                  </a:moveTo>
                  <a:lnTo>
                    <a:pt x="19211271" y="0"/>
                  </a:lnTo>
                  <a:lnTo>
                    <a:pt x="19211271" y="2118610"/>
                  </a:lnTo>
                  <a:lnTo>
                    <a:pt x="0" y="2118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9211270" cy="2080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84"/>
                </a:lnSpc>
              </a:pPr>
              <a:r>
                <a:rPr lang="en-US" sz="4800" b="1" i="1">
                  <a:solidFill>
                    <a:srgbClr val="0070C0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                     System Requirements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87234" y="2296380"/>
            <a:ext cx="7317584" cy="6684171"/>
            <a:chOff x="0" y="0"/>
            <a:chExt cx="9756778" cy="8912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56778" cy="8912228"/>
            </a:xfrm>
            <a:custGeom>
              <a:avLst/>
              <a:gdLst/>
              <a:ahLst/>
              <a:cxnLst/>
              <a:rect l="l" t="t" r="r" b="b"/>
              <a:pathLst>
                <a:path w="9756778" h="8912228">
                  <a:moveTo>
                    <a:pt x="0" y="0"/>
                  </a:moveTo>
                  <a:lnTo>
                    <a:pt x="9756778" y="0"/>
                  </a:lnTo>
                  <a:lnTo>
                    <a:pt x="9756778" y="8912228"/>
                  </a:lnTo>
                  <a:lnTo>
                    <a:pt x="0" y="8912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9756778" cy="89979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73"/>
                </a:lnSpc>
              </a:pPr>
              <a:r>
                <a:rPr lang="en-US" sz="5272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1. User Management:</a:t>
              </a:r>
              <a:r>
                <a:rPr lang="en-US" sz="5272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    </a:t>
              </a:r>
            </a:p>
            <a:p>
              <a:pPr marL="502206" lvl="1" indent="-251103" algn="l">
                <a:lnSpc>
                  <a:spcPts val="3196"/>
                </a:lnSpc>
                <a:buFont typeface="Arial"/>
                <a:buChar char="•"/>
              </a:pP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User registration and login   </a:t>
              </a:r>
            </a:p>
            <a:p>
              <a:pPr marL="502206" lvl="1" indent="-251103" algn="l">
                <a:lnSpc>
                  <a:spcPts val="3196"/>
                </a:lnSpc>
                <a:buFont typeface="Arial"/>
                <a:buChar char="•"/>
              </a:pP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User profiles with ratings/credits</a:t>
              </a:r>
            </a:p>
            <a:p>
              <a:pPr algn="l">
                <a:lnSpc>
                  <a:spcPts val="6073"/>
                </a:lnSpc>
              </a:pPr>
              <a:r>
                <a:rPr lang="en-US" sz="5272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2. Question Management:    </a:t>
              </a:r>
            </a:p>
            <a:p>
              <a:pPr marL="502206" lvl="1" indent="-251103" algn="l">
                <a:lnSpc>
                  <a:spcPts val="3196"/>
                </a:lnSpc>
                <a:buFont typeface="Arial"/>
                <a:buChar char="•"/>
              </a:pP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Posting questions with tags/categories    </a:t>
              </a:r>
            </a:p>
            <a:p>
              <a:pPr marL="502206" lvl="1" indent="-251103" algn="l">
                <a:lnSpc>
                  <a:spcPts val="3196"/>
                </a:lnSpc>
                <a:buFont typeface="Arial"/>
                <a:buChar char="•"/>
              </a:pP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Question archive with search functionality</a:t>
              </a:r>
            </a:p>
            <a:p>
              <a:pPr algn="l">
                <a:lnSpc>
                  <a:spcPts val="6073"/>
                </a:lnSpc>
              </a:pPr>
              <a:r>
                <a:rPr lang="en-US" sz="5272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3. Answer Management:    </a:t>
              </a:r>
            </a:p>
            <a:p>
              <a:pPr marL="502206" lvl="1" indent="-251103" algn="l">
                <a:lnSpc>
                  <a:spcPts val="3196"/>
                </a:lnSpc>
                <a:buFont typeface="Arial"/>
                <a:buChar char="•"/>
              </a:pP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Posting answers to questions    </a:t>
              </a:r>
            </a:p>
            <a:p>
              <a:pPr marL="502206" lvl="1" indent="-251103" algn="l">
                <a:lnSpc>
                  <a:spcPts val="3196"/>
                </a:lnSpc>
                <a:buFont typeface="Arial"/>
                <a:buChar char="•"/>
              </a:pP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Sentiment analysis of answers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11713" y="2296380"/>
            <a:ext cx="7312817" cy="7049728"/>
            <a:chOff x="0" y="0"/>
            <a:chExt cx="9750422" cy="93996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50422" cy="9399638"/>
            </a:xfrm>
            <a:custGeom>
              <a:avLst/>
              <a:gdLst/>
              <a:ahLst/>
              <a:cxnLst/>
              <a:rect l="l" t="t" r="r" b="b"/>
              <a:pathLst>
                <a:path w="9750422" h="9399638">
                  <a:moveTo>
                    <a:pt x="0" y="0"/>
                  </a:moveTo>
                  <a:lnTo>
                    <a:pt x="9750422" y="0"/>
                  </a:lnTo>
                  <a:lnTo>
                    <a:pt x="9750422" y="9399638"/>
                  </a:lnTo>
                  <a:lnTo>
                    <a:pt x="0" y="9399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9750422" cy="94853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73"/>
                </a:lnSpc>
              </a:pPr>
              <a:r>
                <a:rPr lang="en-US" sz="5272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4. Rating and Credit System:    </a:t>
              </a:r>
            </a:p>
            <a:p>
              <a:pPr marL="502206" lvl="1" indent="-251103" algn="l">
                <a:lnSpc>
                  <a:spcPts val="3196"/>
                </a:lnSpc>
                <a:buFont typeface="Arial"/>
                <a:buChar char="•"/>
              </a:pP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Assign credits/ratings to registered members    </a:t>
              </a:r>
            </a:p>
            <a:p>
              <a:pPr marL="502206" lvl="1" indent="-251103" algn="l">
                <a:lnSpc>
                  <a:spcPts val="3196"/>
                </a:lnSpc>
                <a:buFont typeface="Arial"/>
                <a:buChar char="•"/>
              </a:pP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Display top-rated members</a:t>
              </a:r>
            </a:p>
            <a:p>
              <a:pPr algn="l">
                <a:lnSpc>
                  <a:spcPts val="6073"/>
                </a:lnSpc>
              </a:pPr>
              <a:r>
                <a:rPr lang="en-US" sz="5272">
                  <a:solidFill>
                    <a:srgbClr val="00B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5. Feedback Mechanism:   </a:t>
              </a:r>
            </a:p>
            <a:p>
              <a:pPr marL="502206" lvl="1" indent="-251103" algn="l">
                <a:lnSpc>
                  <a:spcPts val="3196"/>
                </a:lnSpc>
                <a:buFont typeface="Arial"/>
                <a:buChar char="•"/>
              </a:pP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 Receive class feedback through the platform    </a:t>
              </a:r>
            </a:p>
            <a:p>
              <a:pPr marL="502206" lvl="1" indent="-251103" algn="l">
                <a:lnSpc>
                  <a:spcPts val="3196"/>
                </a:lnSpc>
                <a:buFont typeface="Arial"/>
                <a:buChar char="•"/>
              </a:pPr>
              <a:r>
                <a:rPr lang="en-US" sz="2775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Analyze feedback for improvement</a:t>
              </a:r>
            </a:p>
            <a:p>
              <a:pPr marL="502206" lvl="1" indent="-251103" algn="l">
                <a:lnSpc>
                  <a:spcPts val="3196"/>
                </a:lnSpc>
              </a:pPr>
              <a:endParaRPr lang="en-US" sz="2775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029214"/>
            <a:ext cx="18288000" cy="6158912"/>
            <a:chOff x="0" y="0"/>
            <a:chExt cx="24384000" cy="8211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8211820"/>
            </a:xfrm>
            <a:custGeom>
              <a:avLst/>
              <a:gdLst/>
              <a:ahLst/>
              <a:cxnLst/>
              <a:rect l="l" t="t" r="r" b="b"/>
              <a:pathLst>
                <a:path w="24384000" h="8211820">
                  <a:moveTo>
                    <a:pt x="0" y="0"/>
                  </a:moveTo>
                  <a:lnTo>
                    <a:pt x="24384000" y="0"/>
                  </a:lnTo>
                  <a:lnTo>
                    <a:pt x="24384000" y="8211820"/>
                  </a:lnTo>
                  <a:lnTo>
                    <a:pt x="0" y="8211820"/>
                  </a:lnTo>
                  <a:close/>
                </a:path>
              </a:pathLst>
            </a:custGeom>
            <a:gradFill rotWithShape="1">
              <a:gsLst>
                <a:gs pos="0">
                  <a:srgbClr val="DFDBD5">
                    <a:alpha val="0"/>
                  </a:srgbClr>
                </a:gs>
                <a:gs pos="100000">
                  <a:srgbClr val="DFDBD5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0" y="9189720"/>
            <a:ext cx="18288000" cy="1114425"/>
          </a:xfrm>
          <a:custGeom>
            <a:avLst/>
            <a:gdLst/>
            <a:ahLst/>
            <a:cxnLst/>
            <a:rect l="l" t="t" r="r" b="b"/>
            <a:pathLst>
              <a:path w="18288000" h="1114425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" b="1537"/>
            </a:stretch>
          </a:blipFill>
        </p:spPr>
      </p:sp>
      <p:sp>
        <p:nvSpPr>
          <p:cNvPr id="6" name="AutoShape 6"/>
          <p:cNvSpPr/>
          <p:nvPr/>
        </p:nvSpPr>
        <p:spPr>
          <a:xfrm rot="3577">
            <a:off x="-9530" y="9192620"/>
            <a:ext cx="18307060" cy="0"/>
          </a:xfrm>
          <a:prstGeom prst="line">
            <a:avLst/>
          </a:prstGeom>
          <a:ln w="9525" cap="rnd">
            <a:solidFill>
              <a:srgbClr val="000001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157032" y="2751582"/>
            <a:ext cx="14458908" cy="47625"/>
          </a:xfrm>
          <a:prstGeom prst="line">
            <a:avLst/>
          </a:prstGeom>
          <a:ln w="28575" cap="rnd">
            <a:solidFill>
              <a:srgbClr val="B71E4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2157032" y="1155147"/>
            <a:ext cx="14858997" cy="2217855"/>
            <a:chOff x="0" y="0"/>
            <a:chExt cx="19811996" cy="29571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811995" cy="2957140"/>
            </a:xfrm>
            <a:custGeom>
              <a:avLst/>
              <a:gdLst/>
              <a:ahLst/>
              <a:cxnLst/>
              <a:rect l="l" t="t" r="r" b="b"/>
              <a:pathLst>
                <a:path w="19811995" h="2957140">
                  <a:moveTo>
                    <a:pt x="0" y="0"/>
                  </a:moveTo>
                  <a:lnTo>
                    <a:pt x="19811995" y="0"/>
                  </a:lnTo>
                  <a:lnTo>
                    <a:pt x="19811995" y="2957140"/>
                  </a:lnTo>
                  <a:lnTo>
                    <a:pt x="0" y="2957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9811996" cy="29190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63"/>
                </a:lnSpc>
              </a:pPr>
              <a:r>
                <a:rPr lang="en-US" sz="5799" i="1">
                  <a:solidFill>
                    <a:srgbClr val="0070C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                       System Features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0200" y="3013519"/>
            <a:ext cx="7317584" cy="7639665"/>
            <a:chOff x="0" y="0"/>
            <a:chExt cx="9756778" cy="101862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56778" cy="10186220"/>
            </a:xfrm>
            <a:custGeom>
              <a:avLst/>
              <a:gdLst/>
              <a:ahLst/>
              <a:cxnLst/>
              <a:rect l="l" t="t" r="r" b="b"/>
              <a:pathLst>
                <a:path w="9756778" h="10186220">
                  <a:moveTo>
                    <a:pt x="0" y="0"/>
                  </a:moveTo>
                  <a:lnTo>
                    <a:pt x="9756778" y="0"/>
                  </a:lnTo>
                  <a:lnTo>
                    <a:pt x="9756778" y="10186220"/>
                  </a:lnTo>
                  <a:lnTo>
                    <a:pt x="0" y="10186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756778" cy="10243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12"/>
                </a:lnSpc>
              </a:pPr>
              <a:r>
                <a:rPr lang="en-US" sz="3569">
                  <a:solidFill>
                    <a:srgbClr val="00206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1. Question Posting:</a:t>
              </a:r>
              <a:r>
                <a:rPr lang="en-US" sz="3569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Users can post questions with relevant tags/categories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Questions are stored in a searchable archive</a:t>
              </a:r>
            </a:p>
            <a:p>
              <a:pPr algn="l">
                <a:lnSpc>
                  <a:spcPts val="4112"/>
                </a:lnSpc>
              </a:pPr>
              <a:r>
                <a:rPr lang="en-US" sz="3569">
                  <a:solidFill>
                    <a:srgbClr val="00206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2. Answer Posting: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Users can post answers to questions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Sentiment analysis is performed on each answer</a:t>
              </a:r>
            </a:p>
            <a:p>
              <a:pPr algn="l">
                <a:lnSpc>
                  <a:spcPts val="4112"/>
                </a:lnSpc>
              </a:pPr>
              <a:r>
                <a:rPr lang="en-US" sz="3569">
                  <a:solidFill>
                    <a:srgbClr val="00206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3. Search Functionality: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Basic search on the Q&amp;A archive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Advanced search with filters (tags, categories, etc.)</a:t>
              </a:r>
            </a:p>
            <a:p>
              <a:pPr algn="l">
                <a:lnSpc>
                  <a:spcPts val="4596"/>
                </a:lnSpc>
              </a:pPr>
              <a:r>
                <a:rPr lang="en-US" sz="3990">
                  <a:solidFill>
                    <a:srgbClr val="00206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4. Sentiment Analysis: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Analyze the sentiment of each answer (positive, negative, neutral)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Display sentiment analysis results for each answer</a:t>
              </a:r>
            </a:p>
            <a:p>
              <a:pPr marL="380048" lvl="1" indent="-190024" algn="l">
                <a:lnSpc>
                  <a:spcPts val="2419"/>
                </a:lnSpc>
              </a:pPr>
              <a:endParaRPr lang="en-US" sz="210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6380" y="3013519"/>
            <a:ext cx="7312817" cy="7639665"/>
            <a:chOff x="0" y="0"/>
            <a:chExt cx="9750422" cy="101862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50422" cy="10186220"/>
            </a:xfrm>
            <a:custGeom>
              <a:avLst/>
              <a:gdLst/>
              <a:ahLst/>
              <a:cxnLst/>
              <a:rect l="l" t="t" r="r" b="b"/>
              <a:pathLst>
                <a:path w="9750422" h="10186220">
                  <a:moveTo>
                    <a:pt x="0" y="0"/>
                  </a:moveTo>
                  <a:lnTo>
                    <a:pt x="9750422" y="0"/>
                  </a:lnTo>
                  <a:lnTo>
                    <a:pt x="9750422" y="10186220"/>
                  </a:lnTo>
                  <a:lnTo>
                    <a:pt x="0" y="10186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750422" cy="102243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19"/>
                </a:lnSpc>
              </a:pPr>
              <a:endParaRPr/>
            </a:p>
            <a:p>
              <a:pPr algn="l">
                <a:lnSpc>
                  <a:spcPts val="4596"/>
                </a:lnSpc>
              </a:pPr>
              <a:r>
                <a:rPr lang="en-US" sz="3990">
                  <a:solidFill>
                    <a:srgbClr val="00206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5. Rating and Credit System: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Assign credits/ratings to registered members based on their answer quality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Display top-rated members on a leaderboard</a:t>
              </a:r>
            </a:p>
            <a:p>
              <a:pPr marL="722090" lvl="1" indent="-361045" algn="l">
                <a:lnSpc>
                  <a:spcPts val="4596"/>
                </a:lnSpc>
              </a:pPr>
              <a:r>
                <a:rPr lang="en-US" sz="3990">
                  <a:solidFill>
                    <a:srgbClr val="00206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6. Feedback Mechanism: 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Receive class feedback through the platform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Analyze feedback for improvement</a:t>
              </a:r>
            </a:p>
            <a:p>
              <a:pPr marL="722090" lvl="1" indent="-361045" algn="l">
                <a:lnSpc>
                  <a:spcPts val="4596"/>
                </a:lnSpc>
              </a:pPr>
              <a:r>
                <a:rPr lang="en-US" sz="3990">
                  <a:solidFill>
                    <a:srgbClr val="00206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7. User Profiles: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Display user profiles with their ratings/credits    </a:t>
              </a:r>
            </a:p>
            <a:p>
              <a:pPr marL="380048" lvl="1" indent="-190024" algn="l">
                <a:lnSpc>
                  <a:spcPts val="2419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Show user's question and answer history</a:t>
              </a:r>
            </a:p>
          </p:txBody>
        </p:sp>
      </p:grpSp>
      <p:sp>
        <p:nvSpPr>
          <p:cNvPr id="17" name="Freeform 17" descr="Computer with solid fill"/>
          <p:cNvSpPr/>
          <p:nvPr/>
        </p:nvSpPr>
        <p:spPr>
          <a:xfrm>
            <a:off x="503827" y="110613"/>
            <a:ext cx="2426110" cy="2426110"/>
          </a:xfrm>
          <a:custGeom>
            <a:avLst/>
            <a:gdLst/>
            <a:ahLst/>
            <a:cxnLst/>
            <a:rect l="l" t="t" r="r" b="b"/>
            <a:pathLst>
              <a:path w="2426110" h="2426110">
                <a:moveTo>
                  <a:pt x="0" y="0"/>
                </a:moveTo>
                <a:lnTo>
                  <a:pt x="2426111" y="0"/>
                </a:lnTo>
                <a:lnTo>
                  <a:pt x="2426111" y="2426111"/>
                </a:lnTo>
                <a:lnTo>
                  <a:pt x="0" y="24261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029214"/>
            <a:ext cx="18288000" cy="6158912"/>
            <a:chOff x="0" y="0"/>
            <a:chExt cx="24384000" cy="8211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8211820"/>
            </a:xfrm>
            <a:custGeom>
              <a:avLst/>
              <a:gdLst/>
              <a:ahLst/>
              <a:cxnLst/>
              <a:rect l="l" t="t" r="r" b="b"/>
              <a:pathLst>
                <a:path w="24384000" h="8211820">
                  <a:moveTo>
                    <a:pt x="0" y="0"/>
                  </a:moveTo>
                  <a:lnTo>
                    <a:pt x="24384000" y="0"/>
                  </a:lnTo>
                  <a:lnTo>
                    <a:pt x="24384000" y="8211820"/>
                  </a:lnTo>
                  <a:lnTo>
                    <a:pt x="0" y="8211820"/>
                  </a:lnTo>
                  <a:close/>
                </a:path>
              </a:pathLst>
            </a:custGeom>
            <a:gradFill rotWithShape="1">
              <a:gsLst>
                <a:gs pos="0">
                  <a:srgbClr val="DFDBD5">
                    <a:alpha val="0"/>
                  </a:srgbClr>
                </a:gs>
                <a:gs pos="100000">
                  <a:srgbClr val="DFDBD5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0" y="9189720"/>
            <a:ext cx="18288000" cy="1114425"/>
          </a:xfrm>
          <a:custGeom>
            <a:avLst/>
            <a:gdLst/>
            <a:ahLst/>
            <a:cxnLst/>
            <a:rect l="l" t="t" r="r" b="b"/>
            <a:pathLst>
              <a:path w="18288000" h="1114425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" b="1537"/>
            </a:stretch>
          </a:blipFill>
        </p:spPr>
      </p:sp>
      <p:sp>
        <p:nvSpPr>
          <p:cNvPr id="6" name="AutoShape 6"/>
          <p:cNvSpPr/>
          <p:nvPr/>
        </p:nvSpPr>
        <p:spPr>
          <a:xfrm rot="3577">
            <a:off x="-9530" y="9192620"/>
            <a:ext cx="18307060" cy="0"/>
          </a:xfrm>
          <a:prstGeom prst="line">
            <a:avLst/>
          </a:prstGeom>
          <a:ln w="9525" cap="rnd">
            <a:solidFill>
              <a:srgbClr val="000001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11323">
            <a:off x="2156992" y="2761107"/>
            <a:ext cx="14458986" cy="0"/>
          </a:xfrm>
          <a:prstGeom prst="line">
            <a:avLst/>
          </a:prstGeom>
          <a:ln w="28575" cap="rnd">
            <a:solidFill>
              <a:srgbClr val="B71E4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2923575" y="579070"/>
            <a:ext cx="14858997" cy="1390520"/>
            <a:chOff x="0" y="0"/>
            <a:chExt cx="19811996" cy="18540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811995" cy="1854027"/>
            </a:xfrm>
            <a:custGeom>
              <a:avLst/>
              <a:gdLst/>
              <a:ahLst/>
              <a:cxnLst/>
              <a:rect l="l" t="t" r="r" b="b"/>
              <a:pathLst>
                <a:path w="19811995" h="1854027">
                  <a:moveTo>
                    <a:pt x="0" y="0"/>
                  </a:moveTo>
                  <a:lnTo>
                    <a:pt x="19811995" y="0"/>
                  </a:lnTo>
                  <a:lnTo>
                    <a:pt x="19811995" y="1854027"/>
                  </a:lnTo>
                  <a:lnTo>
                    <a:pt x="0" y="1854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9811996" cy="1815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5615"/>
                </a:lnSpc>
              </a:pPr>
              <a:r>
                <a:rPr lang="en-US" sz="5199" i="1">
                  <a:solidFill>
                    <a:srgbClr val="0070C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                 System Architecture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157032" y="2749719"/>
            <a:ext cx="13458448" cy="6438138"/>
          </a:xfrm>
          <a:custGeom>
            <a:avLst/>
            <a:gdLst/>
            <a:ahLst/>
            <a:cxnLst/>
            <a:rect l="l" t="t" r="r" b="b"/>
            <a:pathLst>
              <a:path w="13458448" h="6438138">
                <a:moveTo>
                  <a:pt x="0" y="0"/>
                </a:moveTo>
                <a:lnTo>
                  <a:pt x="13458448" y="0"/>
                </a:lnTo>
                <a:lnTo>
                  <a:pt x="13458448" y="6438138"/>
                </a:lnTo>
                <a:lnTo>
                  <a:pt x="0" y="6438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530" y="9172575"/>
            <a:ext cx="18288000" cy="1114425"/>
          </a:xfrm>
          <a:custGeom>
            <a:avLst/>
            <a:gdLst/>
            <a:ahLst/>
            <a:cxnLst/>
            <a:rect l="l" t="t" r="r" b="b"/>
            <a:pathLst>
              <a:path w="18288000" h="1114425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" b="1537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19055" y="9170712"/>
            <a:ext cx="18307050" cy="19050"/>
          </a:xfrm>
          <a:prstGeom prst="line">
            <a:avLst/>
          </a:prstGeom>
          <a:ln w="9525" cap="rnd">
            <a:solidFill>
              <a:srgbClr val="000001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737047" y="2539710"/>
            <a:ext cx="10105546" cy="1022352"/>
            <a:chOff x="0" y="0"/>
            <a:chExt cx="70998284" cy="7182712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70853507" cy="7037932"/>
            </a:xfrm>
            <a:custGeom>
              <a:avLst/>
              <a:gdLst/>
              <a:ahLst/>
              <a:cxnLst/>
              <a:rect l="l" t="t" r="r" b="b"/>
              <a:pathLst>
                <a:path w="70853507" h="7037932">
                  <a:moveTo>
                    <a:pt x="0" y="0"/>
                  </a:moveTo>
                  <a:lnTo>
                    <a:pt x="70853507" y="0"/>
                  </a:lnTo>
                  <a:lnTo>
                    <a:pt x="70853507" y="7037932"/>
                  </a:lnTo>
                  <a:lnTo>
                    <a:pt x="0" y="7037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3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0998283" cy="7182712"/>
            </a:xfrm>
            <a:custGeom>
              <a:avLst/>
              <a:gdLst/>
              <a:ahLst/>
              <a:cxnLst/>
              <a:rect l="l" t="t" r="r" b="b"/>
              <a:pathLst>
                <a:path w="70998283" h="7182712">
                  <a:moveTo>
                    <a:pt x="70853505" y="7037932"/>
                  </a:moveTo>
                  <a:lnTo>
                    <a:pt x="70998283" y="7037932"/>
                  </a:lnTo>
                  <a:lnTo>
                    <a:pt x="70998283" y="7182712"/>
                  </a:lnTo>
                  <a:lnTo>
                    <a:pt x="70853505" y="7182712"/>
                  </a:lnTo>
                  <a:lnTo>
                    <a:pt x="70853505" y="703793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037932"/>
                  </a:lnTo>
                  <a:lnTo>
                    <a:pt x="0" y="7037932"/>
                  </a:lnTo>
                  <a:lnTo>
                    <a:pt x="0" y="144780"/>
                  </a:lnTo>
                  <a:close/>
                  <a:moveTo>
                    <a:pt x="0" y="7037932"/>
                  </a:moveTo>
                  <a:lnTo>
                    <a:pt x="144780" y="7037932"/>
                  </a:lnTo>
                  <a:lnTo>
                    <a:pt x="144780" y="7182712"/>
                  </a:lnTo>
                  <a:lnTo>
                    <a:pt x="0" y="7182712"/>
                  </a:lnTo>
                  <a:lnTo>
                    <a:pt x="0" y="7037932"/>
                  </a:lnTo>
                  <a:close/>
                  <a:moveTo>
                    <a:pt x="70853505" y="144780"/>
                  </a:moveTo>
                  <a:lnTo>
                    <a:pt x="70998283" y="144780"/>
                  </a:lnTo>
                  <a:lnTo>
                    <a:pt x="70998283" y="7037932"/>
                  </a:lnTo>
                  <a:lnTo>
                    <a:pt x="70853505" y="7037932"/>
                  </a:lnTo>
                  <a:lnTo>
                    <a:pt x="70853505" y="144780"/>
                  </a:lnTo>
                  <a:close/>
                  <a:moveTo>
                    <a:pt x="144780" y="7037932"/>
                  </a:moveTo>
                  <a:lnTo>
                    <a:pt x="70853505" y="7037932"/>
                  </a:lnTo>
                  <a:lnTo>
                    <a:pt x="70853505" y="7182712"/>
                  </a:lnTo>
                  <a:lnTo>
                    <a:pt x="144780" y="7182712"/>
                  </a:lnTo>
                  <a:lnTo>
                    <a:pt x="144780" y="7037932"/>
                  </a:lnTo>
                  <a:close/>
                  <a:moveTo>
                    <a:pt x="70853505" y="0"/>
                  </a:moveTo>
                  <a:lnTo>
                    <a:pt x="70998283" y="0"/>
                  </a:lnTo>
                  <a:lnTo>
                    <a:pt x="70998283" y="144780"/>
                  </a:lnTo>
                  <a:lnTo>
                    <a:pt x="70853505" y="144780"/>
                  </a:lnTo>
                  <a:lnTo>
                    <a:pt x="7085350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0853505" y="0"/>
                  </a:lnTo>
                  <a:lnTo>
                    <a:pt x="7085350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737047" y="3764096"/>
            <a:ext cx="10105546" cy="1022352"/>
            <a:chOff x="0" y="0"/>
            <a:chExt cx="70998284" cy="7182712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70853507" cy="7037932"/>
            </a:xfrm>
            <a:custGeom>
              <a:avLst/>
              <a:gdLst/>
              <a:ahLst/>
              <a:cxnLst/>
              <a:rect l="l" t="t" r="r" b="b"/>
              <a:pathLst>
                <a:path w="70853507" h="7037932">
                  <a:moveTo>
                    <a:pt x="0" y="0"/>
                  </a:moveTo>
                  <a:lnTo>
                    <a:pt x="70853507" y="0"/>
                  </a:lnTo>
                  <a:lnTo>
                    <a:pt x="70853507" y="7037932"/>
                  </a:lnTo>
                  <a:lnTo>
                    <a:pt x="0" y="7037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C92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998283" cy="7182712"/>
            </a:xfrm>
            <a:custGeom>
              <a:avLst/>
              <a:gdLst/>
              <a:ahLst/>
              <a:cxnLst/>
              <a:rect l="l" t="t" r="r" b="b"/>
              <a:pathLst>
                <a:path w="70998283" h="7182712">
                  <a:moveTo>
                    <a:pt x="70853505" y="7037932"/>
                  </a:moveTo>
                  <a:lnTo>
                    <a:pt x="70998283" y="7037932"/>
                  </a:lnTo>
                  <a:lnTo>
                    <a:pt x="70998283" y="7182712"/>
                  </a:lnTo>
                  <a:lnTo>
                    <a:pt x="70853505" y="7182712"/>
                  </a:lnTo>
                  <a:lnTo>
                    <a:pt x="70853505" y="703793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037932"/>
                  </a:lnTo>
                  <a:lnTo>
                    <a:pt x="0" y="7037932"/>
                  </a:lnTo>
                  <a:lnTo>
                    <a:pt x="0" y="144780"/>
                  </a:lnTo>
                  <a:close/>
                  <a:moveTo>
                    <a:pt x="0" y="7037932"/>
                  </a:moveTo>
                  <a:lnTo>
                    <a:pt x="144780" y="7037932"/>
                  </a:lnTo>
                  <a:lnTo>
                    <a:pt x="144780" y="7182712"/>
                  </a:lnTo>
                  <a:lnTo>
                    <a:pt x="0" y="7182712"/>
                  </a:lnTo>
                  <a:lnTo>
                    <a:pt x="0" y="7037932"/>
                  </a:lnTo>
                  <a:close/>
                  <a:moveTo>
                    <a:pt x="70853505" y="144780"/>
                  </a:moveTo>
                  <a:lnTo>
                    <a:pt x="70998283" y="144780"/>
                  </a:lnTo>
                  <a:lnTo>
                    <a:pt x="70998283" y="7037932"/>
                  </a:lnTo>
                  <a:lnTo>
                    <a:pt x="70853505" y="7037932"/>
                  </a:lnTo>
                  <a:lnTo>
                    <a:pt x="70853505" y="144780"/>
                  </a:lnTo>
                  <a:close/>
                  <a:moveTo>
                    <a:pt x="144780" y="7037932"/>
                  </a:moveTo>
                  <a:lnTo>
                    <a:pt x="70853505" y="7037932"/>
                  </a:lnTo>
                  <a:lnTo>
                    <a:pt x="70853505" y="7182712"/>
                  </a:lnTo>
                  <a:lnTo>
                    <a:pt x="144780" y="7182712"/>
                  </a:lnTo>
                  <a:lnTo>
                    <a:pt x="144780" y="7037932"/>
                  </a:lnTo>
                  <a:close/>
                  <a:moveTo>
                    <a:pt x="70853505" y="0"/>
                  </a:moveTo>
                  <a:lnTo>
                    <a:pt x="70998283" y="0"/>
                  </a:lnTo>
                  <a:lnTo>
                    <a:pt x="70998283" y="144780"/>
                  </a:lnTo>
                  <a:lnTo>
                    <a:pt x="70853505" y="144780"/>
                  </a:lnTo>
                  <a:lnTo>
                    <a:pt x="7085350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0853505" y="0"/>
                  </a:lnTo>
                  <a:lnTo>
                    <a:pt x="7085350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737047" y="4988482"/>
            <a:ext cx="10105546" cy="1022352"/>
            <a:chOff x="0" y="0"/>
            <a:chExt cx="70998284" cy="7182712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70853507" cy="7037932"/>
            </a:xfrm>
            <a:custGeom>
              <a:avLst/>
              <a:gdLst/>
              <a:ahLst/>
              <a:cxnLst/>
              <a:rect l="l" t="t" r="r" b="b"/>
              <a:pathLst>
                <a:path w="70853507" h="7037932">
                  <a:moveTo>
                    <a:pt x="0" y="0"/>
                  </a:moveTo>
                  <a:lnTo>
                    <a:pt x="70853507" y="0"/>
                  </a:lnTo>
                  <a:lnTo>
                    <a:pt x="70853507" y="7037932"/>
                  </a:lnTo>
                  <a:lnTo>
                    <a:pt x="0" y="7037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95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70998283" cy="7182712"/>
            </a:xfrm>
            <a:custGeom>
              <a:avLst/>
              <a:gdLst/>
              <a:ahLst/>
              <a:cxnLst/>
              <a:rect l="l" t="t" r="r" b="b"/>
              <a:pathLst>
                <a:path w="70998283" h="7182712">
                  <a:moveTo>
                    <a:pt x="70853505" y="7037932"/>
                  </a:moveTo>
                  <a:lnTo>
                    <a:pt x="70998283" y="7037932"/>
                  </a:lnTo>
                  <a:lnTo>
                    <a:pt x="70998283" y="7182712"/>
                  </a:lnTo>
                  <a:lnTo>
                    <a:pt x="70853505" y="7182712"/>
                  </a:lnTo>
                  <a:lnTo>
                    <a:pt x="70853505" y="703793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037932"/>
                  </a:lnTo>
                  <a:lnTo>
                    <a:pt x="0" y="7037932"/>
                  </a:lnTo>
                  <a:lnTo>
                    <a:pt x="0" y="144780"/>
                  </a:lnTo>
                  <a:close/>
                  <a:moveTo>
                    <a:pt x="0" y="7037932"/>
                  </a:moveTo>
                  <a:lnTo>
                    <a:pt x="144780" y="7037932"/>
                  </a:lnTo>
                  <a:lnTo>
                    <a:pt x="144780" y="7182712"/>
                  </a:lnTo>
                  <a:lnTo>
                    <a:pt x="0" y="7182712"/>
                  </a:lnTo>
                  <a:lnTo>
                    <a:pt x="0" y="7037932"/>
                  </a:lnTo>
                  <a:close/>
                  <a:moveTo>
                    <a:pt x="70853505" y="144780"/>
                  </a:moveTo>
                  <a:lnTo>
                    <a:pt x="70998283" y="144780"/>
                  </a:lnTo>
                  <a:lnTo>
                    <a:pt x="70998283" y="7037932"/>
                  </a:lnTo>
                  <a:lnTo>
                    <a:pt x="70853505" y="7037932"/>
                  </a:lnTo>
                  <a:lnTo>
                    <a:pt x="70853505" y="144780"/>
                  </a:lnTo>
                  <a:close/>
                  <a:moveTo>
                    <a:pt x="144780" y="7037932"/>
                  </a:moveTo>
                  <a:lnTo>
                    <a:pt x="70853505" y="7037932"/>
                  </a:lnTo>
                  <a:lnTo>
                    <a:pt x="70853505" y="7182712"/>
                  </a:lnTo>
                  <a:lnTo>
                    <a:pt x="144780" y="7182712"/>
                  </a:lnTo>
                  <a:lnTo>
                    <a:pt x="144780" y="7037932"/>
                  </a:lnTo>
                  <a:close/>
                  <a:moveTo>
                    <a:pt x="70853505" y="0"/>
                  </a:moveTo>
                  <a:lnTo>
                    <a:pt x="70998283" y="0"/>
                  </a:lnTo>
                  <a:lnTo>
                    <a:pt x="70998283" y="144780"/>
                  </a:lnTo>
                  <a:lnTo>
                    <a:pt x="70853505" y="144780"/>
                  </a:lnTo>
                  <a:lnTo>
                    <a:pt x="7085350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0853505" y="0"/>
                  </a:lnTo>
                  <a:lnTo>
                    <a:pt x="7085350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737047" y="6212868"/>
            <a:ext cx="10105546" cy="1022352"/>
            <a:chOff x="0" y="0"/>
            <a:chExt cx="70998284" cy="7182712"/>
          </a:xfrm>
        </p:grpSpPr>
        <p:sp>
          <p:nvSpPr>
            <p:cNvPr id="15" name="Freeform 15"/>
            <p:cNvSpPr/>
            <p:nvPr/>
          </p:nvSpPr>
          <p:spPr>
            <a:xfrm>
              <a:off x="72390" y="72390"/>
              <a:ext cx="70853507" cy="7037932"/>
            </a:xfrm>
            <a:custGeom>
              <a:avLst/>
              <a:gdLst/>
              <a:ahLst/>
              <a:cxnLst/>
              <a:rect l="l" t="t" r="r" b="b"/>
              <a:pathLst>
                <a:path w="70853507" h="7037932">
                  <a:moveTo>
                    <a:pt x="0" y="0"/>
                  </a:moveTo>
                  <a:lnTo>
                    <a:pt x="70853507" y="0"/>
                  </a:lnTo>
                  <a:lnTo>
                    <a:pt x="70853507" y="7037932"/>
                  </a:lnTo>
                  <a:lnTo>
                    <a:pt x="0" y="7037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82C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0998283" cy="7182712"/>
            </a:xfrm>
            <a:custGeom>
              <a:avLst/>
              <a:gdLst/>
              <a:ahLst/>
              <a:cxnLst/>
              <a:rect l="l" t="t" r="r" b="b"/>
              <a:pathLst>
                <a:path w="70998283" h="7182712">
                  <a:moveTo>
                    <a:pt x="70853505" y="7037932"/>
                  </a:moveTo>
                  <a:lnTo>
                    <a:pt x="70998283" y="7037932"/>
                  </a:lnTo>
                  <a:lnTo>
                    <a:pt x="70998283" y="7182712"/>
                  </a:lnTo>
                  <a:lnTo>
                    <a:pt x="70853505" y="7182712"/>
                  </a:lnTo>
                  <a:lnTo>
                    <a:pt x="70853505" y="703793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037932"/>
                  </a:lnTo>
                  <a:lnTo>
                    <a:pt x="0" y="7037932"/>
                  </a:lnTo>
                  <a:lnTo>
                    <a:pt x="0" y="144780"/>
                  </a:lnTo>
                  <a:close/>
                  <a:moveTo>
                    <a:pt x="0" y="7037932"/>
                  </a:moveTo>
                  <a:lnTo>
                    <a:pt x="144780" y="7037932"/>
                  </a:lnTo>
                  <a:lnTo>
                    <a:pt x="144780" y="7182712"/>
                  </a:lnTo>
                  <a:lnTo>
                    <a:pt x="0" y="7182712"/>
                  </a:lnTo>
                  <a:lnTo>
                    <a:pt x="0" y="7037932"/>
                  </a:lnTo>
                  <a:close/>
                  <a:moveTo>
                    <a:pt x="70853505" y="144780"/>
                  </a:moveTo>
                  <a:lnTo>
                    <a:pt x="70998283" y="144780"/>
                  </a:lnTo>
                  <a:lnTo>
                    <a:pt x="70998283" y="7037932"/>
                  </a:lnTo>
                  <a:lnTo>
                    <a:pt x="70853505" y="7037932"/>
                  </a:lnTo>
                  <a:lnTo>
                    <a:pt x="70853505" y="144780"/>
                  </a:lnTo>
                  <a:close/>
                  <a:moveTo>
                    <a:pt x="144780" y="7037932"/>
                  </a:moveTo>
                  <a:lnTo>
                    <a:pt x="70853505" y="7037932"/>
                  </a:lnTo>
                  <a:lnTo>
                    <a:pt x="70853505" y="7182712"/>
                  </a:lnTo>
                  <a:lnTo>
                    <a:pt x="144780" y="7182712"/>
                  </a:lnTo>
                  <a:lnTo>
                    <a:pt x="144780" y="7037932"/>
                  </a:lnTo>
                  <a:close/>
                  <a:moveTo>
                    <a:pt x="70853505" y="0"/>
                  </a:moveTo>
                  <a:lnTo>
                    <a:pt x="70998283" y="0"/>
                  </a:lnTo>
                  <a:lnTo>
                    <a:pt x="70998283" y="144780"/>
                  </a:lnTo>
                  <a:lnTo>
                    <a:pt x="70853505" y="144780"/>
                  </a:lnTo>
                  <a:lnTo>
                    <a:pt x="7085350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0853505" y="0"/>
                  </a:lnTo>
                  <a:lnTo>
                    <a:pt x="7085350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3737047" y="7437254"/>
            <a:ext cx="10105546" cy="1022352"/>
            <a:chOff x="0" y="0"/>
            <a:chExt cx="70998284" cy="7182712"/>
          </a:xfrm>
        </p:grpSpPr>
        <p:sp>
          <p:nvSpPr>
            <p:cNvPr id="18" name="Freeform 18"/>
            <p:cNvSpPr/>
            <p:nvPr/>
          </p:nvSpPr>
          <p:spPr>
            <a:xfrm>
              <a:off x="72390" y="72390"/>
              <a:ext cx="70853507" cy="7037932"/>
            </a:xfrm>
            <a:custGeom>
              <a:avLst/>
              <a:gdLst/>
              <a:ahLst/>
              <a:cxnLst/>
              <a:rect l="l" t="t" r="r" b="b"/>
              <a:pathLst>
                <a:path w="70853507" h="7037932">
                  <a:moveTo>
                    <a:pt x="0" y="0"/>
                  </a:moveTo>
                  <a:lnTo>
                    <a:pt x="70853507" y="0"/>
                  </a:lnTo>
                  <a:lnTo>
                    <a:pt x="70853507" y="7037932"/>
                  </a:lnTo>
                  <a:lnTo>
                    <a:pt x="0" y="7037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24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998283" cy="7182712"/>
            </a:xfrm>
            <a:custGeom>
              <a:avLst/>
              <a:gdLst/>
              <a:ahLst/>
              <a:cxnLst/>
              <a:rect l="l" t="t" r="r" b="b"/>
              <a:pathLst>
                <a:path w="70998283" h="7182712">
                  <a:moveTo>
                    <a:pt x="70853505" y="7037932"/>
                  </a:moveTo>
                  <a:lnTo>
                    <a:pt x="70998283" y="7037932"/>
                  </a:lnTo>
                  <a:lnTo>
                    <a:pt x="70998283" y="7182712"/>
                  </a:lnTo>
                  <a:lnTo>
                    <a:pt x="70853505" y="7182712"/>
                  </a:lnTo>
                  <a:lnTo>
                    <a:pt x="70853505" y="703793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037932"/>
                  </a:lnTo>
                  <a:lnTo>
                    <a:pt x="0" y="7037932"/>
                  </a:lnTo>
                  <a:lnTo>
                    <a:pt x="0" y="144780"/>
                  </a:lnTo>
                  <a:close/>
                  <a:moveTo>
                    <a:pt x="0" y="7037932"/>
                  </a:moveTo>
                  <a:lnTo>
                    <a:pt x="144780" y="7037932"/>
                  </a:lnTo>
                  <a:lnTo>
                    <a:pt x="144780" y="7182712"/>
                  </a:lnTo>
                  <a:lnTo>
                    <a:pt x="0" y="7182712"/>
                  </a:lnTo>
                  <a:lnTo>
                    <a:pt x="0" y="7037932"/>
                  </a:lnTo>
                  <a:close/>
                  <a:moveTo>
                    <a:pt x="70853505" y="144780"/>
                  </a:moveTo>
                  <a:lnTo>
                    <a:pt x="70998283" y="144780"/>
                  </a:lnTo>
                  <a:lnTo>
                    <a:pt x="70998283" y="7037932"/>
                  </a:lnTo>
                  <a:lnTo>
                    <a:pt x="70853505" y="7037932"/>
                  </a:lnTo>
                  <a:lnTo>
                    <a:pt x="70853505" y="144780"/>
                  </a:lnTo>
                  <a:close/>
                  <a:moveTo>
                    <a:pt x="144780" y="7037932"/>
                  </a:moveTo>
                  <a:lnTo>
                    <a:pt x="70853505" y="7037932"/>
                  </a:lnTo>
                  <a:lnTo>
                    <a:pt x="70853505" y="7182712"/>
                  </a:lnTo>
                  <a:lnTo>
                    <a:pt x="144780" y="7182712"/>
                  </a:lnTo>
                  <a:lnTo>
                    <a:pt x="144780" y="7037932"/>
                  </a:lnTo>
                  <a:close/>
                  <a:moveTo>
                    <a:pt x="70853505" y="0"/>
                  </a:moveTo>
                  <a:lnTo>
                    <a:pt x="70998283" y="0"/>
                  </a:lnTo>
                  <a:lnTo>
                    <a:pt x="70998283" y="144780"/>
                  </a:lnTo>
                  <a:lnTo>
                    <a:pt x="70853505" y="144780"/>
                  </a:lnTo>
                  <a:lnTo>
                    <a:pt x="7085350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0853505" y="0"/>
                  </a:lnTo>
                  <a:lnTo>
                    <a:pt x="7085350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4210631" y="4004494"/>
            <a:ext cx="8989509" cy="48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8"/>
              </a:lnSpc>
            </a:pPr>
            <a:r>
              <a:rPr lang="en-US" sz="2805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Sockets &amp; Shared Memory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0090" y="6391834"/>
            <a:ext cx="9990590" cy="48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</a:pPr>
            <a:r>
              <a:rPr lang="en-US" sz="2803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Synchronization(Sempahores &amp; Mutex)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10631" y="7615010"/>
            <a:ext cx="9158379" cy="60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3557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Encryption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10167" y="1973019"/>
            <a:ext cx="10105546" cy="7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9"/>
              </a:lnSpc>
            </a:pPr>
            <a:r>
              <a:rPr lang="en-US" sz="4378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OS CONCEPTS USED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10631" y="2715970"/>
            <a:ext cx="9158379" cy="60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3557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MultiThreading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80054" y="5193563"/>
            <a:ext cx="9650663" cy="57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3323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File System Managment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864720" y="1156245"/>
            <a:ext cx="7823244" cy="90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  <a:spcBef>
                <a:spcPct val="0"/>
              </a:spcBef>
            </a:pPr>
            <a:r>
              <a:rPr lang="en-US" sz="6193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OS CONCEPTS USED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029214"/>
            <a:ext cx="18288000" cy="7257786"/>
            <a:chOff x="0" y="0"/>
            <a:chExt cx="24384000" cy="9677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9676974"/>
            </a:xfrm>
            <a:custGeom>
              <a:avLst/>
              <a:gdLst/>
              <a:ahLst/>
              <a:cxnLst/>
              <a:rect l="l" t="t" r="r" b="b"/>
              <a:pathLst>
                <a:path w="24384000" h="9676974">
                  <a:moveTo>
                    <a:pt x="0" y="0"/>
                  </a:moveTo>
                  <a:lnTo>
                    <a:pt x="24384000" y="0"/>
                  </a:lnTo>
                  <a:lnTo>
                    <a:pt x="24384000" y="9676974"/>
                  </a:lnTo>
                  <a:lnTo>
                    <a:pt x="0" y="9676974"/>
                  </a:lnTo>
                  <a:close/>
                </a:path>
              </a:pathLst>
            </a:custGeom>
            <a:gradFill rotWithShape="1">
              <a:gsLst>
                <a:gs pos="0">
                  <a:srgbClr val="DFDBD5">
                    <a:alpha val="0"/>
                  </a:srgbClr>
                </a:gs>
                <a:gs pos="100000">
                  <a:srgbClr val="DFDBD5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AutoShape 5"/>
          <p:cNvSpPr/>
          <p:nvPr/>
        </p:nvSpPr>
        <p:spPr>
          <a:xfrm>
            <a:off x="0" y="10287000"/>
            <a:ext cx="18288000" cy="0"/>
          </a:xfrm>
          <a:prstGeom prst="line">
            <a:avLst/>
          </a:prstGeom>
          <a:ln w="9525" cap="rnd">
            <a:solidFill>
              <a:srgbClr val="000001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586595">
            <a:off x="6392189" y="3828582"/>
            <a:ext cx="5748728" cy="574872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611158" y="313058"/>
            <a:ext cx="3310791" cy="3120516"/>
            <a:chOff x="0" y="0"/>
            <a:chExt cx="812800" cy="766087"/>
          </a:xfrm>
        </p:grpSpPr>
        <p:sp>
          <p:nvSpPr>
            <p:cNvPr id="8" name="Freeform 8"/>
            <p:cNvSpPr/>
            <p:nvPr/>
          </p:nvSpPr>
          <p:spPr>
            <a:xfrm>
              <a:off x="5894" y="11005"/>
              <a:ext cx="801011" cy="755083"/>
            </a:xfrm>
            <a:custGeom>
              <a:avLst/>
              <a:gdLst/>
              <a:ahLst/>
              <a:cxnLst/>
              <a:rect l="l" t="t" r="r" b="b"/>
              <a:pathLst>
                <a:path w="801011" h="755083">
                  <a:moveTo>
                    <a:pt x="438459" y="16322"/>
                  </a:moveTo>
                  <a:lnTo>
                    <a:pt x="768953" y="254287"/>
                  </a:lnTo>
                  <a:cubicBezTo>
                    <a:pt x="791552" y="270559"/>
                    <a:pt x="801012" y="299592"/>
                    <a:pt x="792336" y="326054"/>
                  </a:cubicBezTo>
                  <a:lnTo>
                    <a:pt x="666245" y="710642"/>
                  </a:lnTo>
                  <a:cubicBezTo>
                    <a:pt x="657553" y="737155"/>
                    <a:pt x="632809" y="755082"/>
                    <a:pt x="604907" y="755082"/>
                  </a:cubicBezTo>
                  <a:lnTo>
                    <a:pt x="196105" y="755082"/>
                  </a:lnTo>
                  <a:cubicBezTo>
                    <a:pt x="168203" y="755082"/>
                    <a:pt x="143459" y="737155"/>
                    <a:pt x="134767" y="710642"/>
                  </a:cubicBezTo>
                  <a:lnTo>
                    <a:pt x="8676" y="326054"/>
                  </a:lnTo>
                  <a:cubicBezTo>
                    <a:pt x="0" y="299592"/>
                    <a:pt x="9460" y="270559"/>
                    <a:pt x="32059" y="254287"/>
                  </a:cubicBezTo>
                  <a:lnTo>
                    <a:pt x="362553" y="16322"/>
                  </a:lnTo>
                  <a:cubicBezTo>
                    <a:pt x="385222" y="0"/>
                    <a:pt x="415790" y="0"/>
                    <a:pt x="438459" y="16322"/>
                  </a:cubicBezTo>
                  <a:close/>
                </a:path>
              </a:pathLst>
            </a:custGeom>
            <a:solidFill>
              <a:srgbClr val="B9BD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162947"/>
              <a:ext cx="558800" cy="555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176570">
            <a:off x="4718533" y="1207666"/>
            <a:ext cx="3310791" cy="3120516"/>
            <a:chOff x="0" y="0"/>
            <a:chExt cx="812800" cy="766087"/>
          </a:xfrm>
        </p:grpSpPr>
        <p:sp>
          <p:nvSpPr>
            <p:cNvPr id="11" name="Freeform 11"/>
            <p:cNvSpPr/>
            <p:nvPr/>
          </p:nvSpPr>
          <p:spPr>
            <a:xfrm>
              <a:off x="5894" y="11005"/>
              <a:ext cx="801011" cy="755083"/>
            </a:xfrm>
            <a:custGeom>
              <a:avLst/>
              <a:gdLst/>
              <a:ahLst/>
              <a:cxnLst/>
              <a:rect l="l" t="t" r="r" b="b"/>
              <a:pathLst>
                <a:path w="801011" h="755083">
                  <a:moveTo>
                    <a:pt x="438459" y="16322"/>
                  </a:moveTo>
                  <a:lnTo>
                    <a:pt x="768953" y="254287"/>
                  </a:lnTo>
                  <a:cubicBezTo>
                    <a:pt x="791552" y="270559"/>
                    <a:pt x="801012" y="299592"/>
                    <a:pt x="792336" y="326054"/>
                  </a:cubicBezTo>
                  <a:lnTo>
                    <a:pt x="666245" y="710642"/>
                  </a:lnTo>
                  <a:cubicBezTo>
                    <a:pt x="657553" y="737155"/>
                    <a:pt x="632809" y="755082"/>
                    <a:pt x="604907" y="755082"/>
                  </a:cubicBezTo>
                  <a:lnTo>
                    <a:pt x="196105" y="755082"/>
                  </a:lnTo>
                  <a:cubicBezTo>
                    <a:pt x="168203" y="755082"/>
                    <a:pt x="143459" y="737155"/>
                    <a:pt x="134767" y="710642"/>
                  </a:cubicBezTo>
                  <a:lnTo>
                    <a:pt x="8676" y="326054"/>
                  </a:lnTo>
                  <a:cubicBezTo>
                    <a:pt x="0" y="299592"/>
                    <a:pt x="9460" y="270559"/>
                    <a:pt x="32059" y="254287"/>
                  </a:cubicBezTo>
                  <a:lnTo>
                    <a:pt x="362553" y="16322"/>
                  </a:lnTo>
                  <a:cubicBezTo>
                    <a:pt x="385222" y="0"/>
                    <a:pt x="415790" y="0"/>
                    <a:pt x="438459" y="16322"/>
                  </a:cubicBezTo>
                  <a:close/>
                </a:path>
              </a:pathLst>
            </a:custGeom>
            <a:solidFill>
              <a:srgbClr val="CF8C8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162947"/>
              <a:ext cx="558800" cy="555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2187752">
            <a:off x="10506477" y="1206340"/>
            <a:ext cx="3310791" cy="3120516"/>
            <a:chOff x="0" y="0"/>
            <a:chExt cx="812800" cy="766087"/>
          </a:xfrm>
        </p:grpSpPr>
        <p:sp>
          <p:nvSpPr>
            <p:cNvPr id="14" name="Freeform 14"/>
            <p:cNvSpPr/>
            <p:nvPr/>
          </p:nvSpPr>
          <p:spPr>
            <a:xfrm>
              <a:off x="5894" y="11005"/>
              <a:ext cx="801011" cy="755083"/>
            </a:xfrm>
            <a:custGeom>
              <a:avLst/>
              <a:gdLst/>
              <a:ahLst/>
              <a:cxnLst/>
              <a:rect l="l" t="t" r="r" b="b"/>
              <a:pathLst>
                <a:path w="801011" h="755083">
                  <a:moveTo>
                    <a:pt x="438459" y="16322"/>
                  </a:moveTo>
                  <a:lnTo>
                    <a:pt x="768953" y="254287"/>
                  </a:lnTo>
                  <a:cubicBezTo>
                    <a:pt x="791552" y="270559"/>
                    <a:pt x="801012" y="299592"/>
                    <a:pt x="792336" y="326054"/>
                  </a:cubicBezTo>
                  <a:lnTo>
                    <a:pt x="666245" y="710642"/>
                  </a:lnTo>
                  <a:cubicBezTo>
                    <a:pt x="657553" y="737155"/>
                    <a:pt x="632809" y="755082"/>
                    <a:pt x="604907" y="755082"/>
                  </a:cubicBezTo>
                  <a:lnTo>
                    <a:pt x="196105" y="755082"/>
                  </a:lnTo>
                  <a:cubicBezTo>
                    <a:pt x="168203" y="755082"/>
                    <a:pt x="143459" y="737155"/>
                    <a:pt x="134767" y="710642"/>
                  </a:cubicBezTo>
                  <a:lnTo>
                    <a:pt x="8676" y="326054"/>
                  </a:lnTo>
                  <a:cubicBezTo>
                    <a:pt x="0" y="299592"/>
                    <a:pt x="9460" y="270559"/>
                    <a:pt x="32059" y="254287"/>
                  </a:cubicBezTo>
                  <a:lnTo>
                    <a:pt x="362553" y="16322"/>
                  </a:lnTo>
                  <a:cubicBezTo>
                    <a:pt x="385222" y="0"/>
                    <a:pt x="415790" y="0"/>
                    <a:pt x="438459" y="16322"/>
                  </a:cubicBezTo>
                  <a:close/>
                </a:path>
              </a:pathLst>
            </a:custGeom>
            <a:solidFill>
              <a:srgbClr val="CF8C8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162947"/>
              <a:ext cx="558800" cy="555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34031" y="3488347"/>
            <a:ext cx="3310791" cy="3120516"/>
            <a:chOff x="0" y="0"/>
            <a:chExt cx="812800" cy="766087"/>
          </a:xfrm>
        </p:grpSpPr>
        <p:sp>
          <p:nvSpPr>
            <p:cNvPr id="17" name="Freeform 17"/>
            <p:cNvSpPr/>
            <p:nvPr/>
          </p:nvSpPr>
          <p:spPr>
            <a:xfrm>
              <a:off x="5894" y="11005"/>
              <a:ext cx="801011" cy="755083"/>
            </a:xfrm>
            <a:custGeom>
              <a:avLst/>
              <a:gdLst/>
              <a:ahLst/>
              <a:cxnLst/>
              <a:rect l="l" t="t" r="r" b="b"/>
              <a:pathLst>
                <a:path w="801011" h="755083">
                  <a:moveTo>
                    <a:pt x="438459" y="16322"/>
                  </a:moveTo>
                  <a:lnTo>
                    <a:pt x="768953" y="254287"/>
                  </a:lnTo>
                  <a:cubicBezTo>
                    <a:pt x="791552" y="270559"/>
                    <a:pt x="801012" y="299592"/>
                    <a:pt x="792336" y="326054"/>
                  </a:cubicBezTo>
                  <a:lnTo>
                    <a:pt x="666245" y="710642"/>
                  </a:lnTo>
                  <a:cubicBezTo>
                    <a:pt x="657553" y="737155"/>
                    <a:pt x="632809" y="755082"/>
                    <a:pt x="604907" y="755082"/>
                  </a:cubicBezTo>
                  <a:lnTo>
                    <a:pt x="196105" y="755082"/>
                  </a:lnTo>
                  <a:cubicBezTo>
                    <a:pt x="168203" y="755082"/>
                    <a:pt x="143459" y="737155"/>
                    <a:pt x="134767" y="710642"/>
                  </a:cubicBezTo>
                  <a:lnTo>
                    <a:pt x="8676" y="326054"/>
                  </a:lnTo>
                  <a:cubicBezTo>
                    <a:pt x="0" y="299592"/>
                    <a:pt x="9460" y="270559"/>
                    <a:pt x="32059" y="254287"/>
                  </a:cubicBezTo>
                  <a:lnTo>
                    <a:pt x="362553" y="16322"/>
                  </a:lnTo>
                  <a:cubicBezTo>
                    <a:pt x="385222" y="0"/>
                    <a:pt x="415790" y="0"/>
                    <a:pt x="438459" y="16322"/>
                  </a:cubicBezTo>
                  <a:close/>
                </a:path>
              </a:pathLst>
            </a:custGeom>
            <a:solidFill>
              <a:srgbClr val="DDD4C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27000" y="162947"/>
              <a:ext cx="558800" cy="555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200165" y="3488347"/>
            <a:ext cx="3310791" cy="3120516"/>
            <a:chOff x="0" y="0"/>
            <a:chExt cx="812800" cy="766087"/>
          </a:xfrm>
        </p:grpSpPr>
        <p:sp>
          <p:nvSpPr>
            <p:cNvPr id="20" name="Freeform 20"/>
            <p:cNvSpPr/>
            <p:nvPr/>
          </p:nvSpPr>
          <p:spPr>
            <a:xfrm>
              <a:off x="5894" y="11005"/>
              <a:ext cx="801011" cy="755083"/>
            </a:xfrm>
            <a:custGeom>
              <a:avLst/>
              <a:gdLst/>
              <a:ahLst/>
              <a:cxnLst/>
              <a:rect l="l" t="t" r="r" b="b"/>
              <a:pathLst>
                <a:path w="801011" h="755083">
                  <a:moveTo>
                    <a:pt x="438459" y="16322"/>
                  </a:moveTo>
                  <a:lnTo>
                    <a:pt x="768953" y="254287"/>
                  </a:lnTo>
                  <a:cubicBezTo>
                    <a:pt x="791552" y="270559"/>
                    <a:pt x="801012" y="299592"/>
                    <a:pt x="792336" y="326054"/>
                  </a:cubicBezTo>
                  <a:lnTo>
                    <a:pt x="666245" y="710642"/>
                  </a:lnTo>
                  <a:cubicBezTo>
                    <a:pt x="657553" y="737155"/>
                    <a:pt x="632809" y="755082"/>
                    <a:pt x="604907" y="755082"/>
                  </a:cubicBezTo>
                  <a:lnTo>
                    <a:pt x="196105" y="755082"/>
                  </a:lnTo>
                  <a:cubicBezTo>
                    <a:pt x="168203" y="755082"/>
                    <a:pt x="143459" y="737155"/>
                    <a:pt x="134767" y="710642"/>
                  </a:cubicBezTo>
                  <a:lnTo>
                    <a:pt x="8676" y="326054"/>
                  </a:lnTo>
                  <a:cubicBezTo>
                    <a:pt x="0" y="299592"/>
                    <a:pt x="9460" y="270559"/>
                    <a:pt x="32059" y="254287"/>
                  </a:cubicBezTo>
                  <a:lnTo>
                    <a:pt x="362553" y="16322"/>
                  </a:lnTo>
                  <a:cubicBezTo>
                    <a:pt x="385222" y="0"/>
                    <a:pt x="415790" y="0"/>
                    <a:pt x="438459" y="16322"/>
                  </a:cubicBezTo>
                  <a:close/>
                </a:path>
              </a:pathLst>
            </a:custGeom>
            <a:solidFill>
              <a:srgbClr val="DDD4C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27000" y="162947"/>
              <a:ext cx="558800" cy="555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3063137" y="6716395"/>
            <a:ext cx="3310791" cy="3120516"/>
            <a:chOff x="0" y="0"/>
            <a:chExt cx="812800" cy="766087"/>
          </a:xfrm>
        </p:grpSpPr>
        <p:sp>
          <p:nvSpPr>
            <p:cNvPr id="23" name="Freeform 23"/>
            <p:cNvSpPr/>
            <p:nvPr/>
          </p:nvSpPr>
          <p:spPr>
            <a:xfrm>
              <a:off x="5894" y="11005"/>
              <a:ext cx="801011" cy="755083"/>
            </a:xfrm>
            <a:custGeom>
              <a:avLst/>
              <a:gdLst/>
              <a:ahLst/>
              <a:cxnLst/>
              <a:rect l="l" t="t" r="r" b="b"/>
              <a:pathLst>
                <a:path w="801011" h="755083">
                  <a:moveTo>
                    <a:pt x="438459" y="16322"/>
                  </a:moveTo>
                  <a:lnTo>
                    <a:pt x="768953" y="254287"/>
                  </a:lnTo>
                  <a:cubicBezTo>
                    <a:pt x="791552" y="270559"/>
                    <a:pt x="801012" y="299592"/>
                    <a:pt x="792336" y="326054"/>
                  </a:cubicBezTo>
                  <a:lnTo>
                    <a:pt x="666245" y="710642"/>
                  </a:lnTo>
                  <a:cubicBezTo>
                    <a:pt x="657553" y="737155"/>
                    <a:pt x="632809" y="755082"/>
                    <a:pt x="604907" y="755082"/>
                  </a:cubicBezTo>
                  <a:lnTo>
                    <a:pt x="196105" y="755082"/>
                  </a:lnTo>
                  <a:cubicBezTo>
                    <a:pt x="168203" y="755082"/>
                    <a:pt x="143459" y="737155"/>
                    <a:pt x="134767" y="710642"/>
                  </a:cubicBezTo>
                  <a:lnTo>
                    <a:pt x="8676" y="326054"/>
                  </a:lnTo>
                  <a:cubicBezTo>
                    <a:pt x="0" y="299592"/>
                    <a:pt x="9460" y="270559"/>
                    <a:pt x="32059" y="254287"/>
                  </a:cubicBezTo>
                  <a:lnTo>
                    <a:pt x="362553" y="16322"/>
                  </a:lnTo>
                  <a:cubicBezTo>
                    <a:pt x="385222" y="0"/>
                    <a:pt x="415790" y="0"/>
                    <a:pt x="438459" y="16322"/>
                  </a:cubicBezTo>
                  <a:close/>
                </a:path>
              </a:pathLst>
            </a:custGeom>
            <a:solidFill>
              <a:srgbClr val="9DBBA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27000" y="162947"/>
              <a:ext cx="558800" cy="555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2173270" y="6716395"/>
            <a:ext cx="3310791" cy="3120516"/>
            <a:chOff x="0" y="0"/>
            <a:chExt cx="812800" cy="766087"/>
          </a:xfrm>
        </p:grpSpPr>
        <p:sp>
          <p:nvSpPr>
            <p:cNvPr id="26" name="Freeform 26"/>
            <p:cNvSpPr/>
            <p:nvPr/>
          </p:nvSpPr>
          <p:spPr>
            <a:xfrm>
              <a:off x="5894" y="11005"/>
              <a:ext cx="801011" cy="755083"/>
            </a:xfrm>
            <a:custGeom>
              <a:avLst/>
              <a:gdLst/>
              <a:ahLst/>
              <a:cxnLst/>
              <a:rect l="l" t="t" r="r" b="b"/>
              <a:pathLst>
                <a:path w="801011" h="755083">
                  <a:moveTo>
                    <a:pt x="438459" y="16322"/>
                  </a:moveTo>
                  <a:lnTo>
                    <a:pt x="768953" y="254287"/>
                  </a:lnTo>
                  <a:cubicBezTo>
                    <a:pt x="791552" y="270559"/>
                    <a:pt x="801012" y="299592"/>
                    <a:pt x="792336" y="326054"/>
                  </a:cubicBezTo>
                  <a:lnTo>
                    <a:pt x="666245" y="710642"/>
                  </a:lnTo>
                  <a:cubicBezTo>
                    <a:pt x="657553" y="737155"/>
                    <a:pt x="632809" y="755082"/>
                    <a:pt x="604907" y="755082"/>
                  </a:cubicBezTo>
                  <a:lnTo>
                    <a:pt x="196105" y="755082"/>
                  </a:lnTo>
                  <a:cubicBezTo>
                    <a:pt x="168203" y="755082"/>
                    <a:pt x="143459" y="737155"/>
                    <a:pt x="134767" y="710642"/>
                  </a:cubicBezTo>
                  <a:lnTo>
                    <a:pt x="8676" y="326054"/>
                  </a:lnTo>
                  <a:cubicBezTo>
                    <a:pt x="0" y="299592"/>
                    <a:pt x="9460" y="270559"/>
                    <a:pt x="32059" y="254287"/>
                  </a:cubicBezTo>
                  <a:lnTo>
                    <a:pt x="362553" y="16322"/>
                  </a:lnTo>
                  <a:cubicBezTo>
                    <a:pt x="385222" y="0"/>
                    <a:pt x="415790" y="0"/>
                    <a:pt x="438459" y="16322"/>
                  </a:cubicBezTo>
                  <a:close/>
                </a:path>
              </a:pathLst>
            </a:custGeom>
            <a:solidFill>
              <a:srgbClr val="9DBBA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27000" y="162947"/>
              <a:ext cx="558800" cy="555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479727" y="4916121"/>
            <a:ext cx="3573652" cy="357365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A7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 flipV="1">
            <a:off x="6055943" y="7596603"/>
            <a:ext cx="957757" cy="256630"/>
          </a:xfrm>
          <a:prstGeom prst="line">
            <a:avLst/>
          </a:prstGeom>
          <a:ln w="2857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6260446" y="5763997"/>
            <a:ext cx="6189125" cy="233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</a:pPr>
            <a:r>
              <a:rPr lang="en-US" sz="5526">
                <a:solidFill>
                  <a:srgbClr val="404040"/>
                </a:solidFill>
                <a:latin typeface="Gagalin"/>
                <a:ea typeface="Gagalin"/>
                <a:cs typeface="Gagalin"/>
                <a:sym typeface="Gagalin"/>
              </a:rPr>
              <a:t>PROJECT </a:t>
            </a:r>
          </a:p>
          <a:p>
            <a:pPr algn="ctr">
              <a:lnSpc>
                <a:spcPts val="6078"/>
              </a:lnSpc>
            </a:pPr>
            <a:r>
              <a:rPr lang="en-US" sz="5526">
                <a:solidFill>
                  <a:srgbClr val="404040"/>
                </a:solidFill>
                <a:latin typeface="Gagalin"/>
                <a:ea typeface="Gagalin"/>
                <a:cs typeface="Gagalin"/>
                <a:sym typeface="Gagalin"/>
              </a:rPr>
              <a:t>TIMELINE</a:t>
            </a:r>
          </a:p>
          <a:p>
            <a:pPr algn="ctr">
              <a:lnSpc>
                <a:spcPts val="6078"/>
              </a:lnSpc>
            </a:pPr>
            <a:endParaRPr lang="en-US" sz="5526">
              <a:solidFill>
                <a:srgbClr val="404040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6052463" y="5851745"/>
            <a:ext cx="964718" cy="260588"/>
          </a:xfrm>
          <a:prstGeom prst="line">
            <a:avLst/>
          </a:prstGeom>
          <a:ln w="2857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7297099" y="4025764"/>
            <a:ext cx="546581" cy="750292"/>
          </a:xfrm>
          <a:prstGeom prst="line">
            <a:avLst/>
          </a:prstGeom>
          <a:ln w="2857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9266554" y="3433574"/>
            <a:ext cx="0" cy="1051500"/>
          </a:xfrm>
          <a:prstGeom prst="line">
            <a:avLst/>
          </a:prstGeom>
          <a:ln w="2857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H="1">
            <a:off x="10624985" y="4021428"/>
            <a:ext cx="609631" cy="943418"/>
          </a:xfrm>
          <a:prstGeom prst="line">
            <a:avLst/>
          </a:prstGeom>
          <a:ln w="2857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V="1">
            <a:off x="11535224" y="5982039"/>
            <a:ext cx="1027304" cy="214915"/>
          </a:xfrm>
          <a:prstGeom prst="line">
            <a:avLst/>
          </a:prstGeom>
          <a:ln w="2857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11532470" y="7583614"/>
            <a:ext cx="930548" cy="282609"/>
          </a:xfrm>
          <a:prstGeom prst="line">
            <a:avLst/>
          </a:prstGeom>
          <a:ln w="2857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4123959" y="7106585"/>
            <a:ext cx="1189149" cy="40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964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094852" y="4065574"/>
            <a:ext cx="1189149" cy="40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964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867264" y="1880599"/>
            <a:ext cx="1189149" cy="40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964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71979" y="885141"/>
            <a:ext cx="1189149" cy="40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964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467749" y="1880599"/>
            <a:ext cx="1189149" cy="40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964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05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260987" y="4065574"/>
            <a:ext cx="1189149" cy="40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964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234092" y="7106585"/>
            <a:ext cx="1189149" cy="40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964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07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807642" y="7817416"/>
            <a:ext cx="1821781" cy="62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25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1. Set Up the Environment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414149" y="5088143"/>
            <a:ext cx="2327215" cy="62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25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Develop User Authentication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400913" y="2434939"/>
            <a:ext cx="2121852" cy="124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25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Implement Multithreading for Multiple Users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63301" y="1802004"/>
            <a:ext cx="2006505" cy="62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25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Develop Q&amp;A Functionalities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926798" y="2589586"/>
            <a:ext cx="1977623" cy="124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25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Integrate Sentiment Analysis for Answers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925614" y="4863540"/>
            <a:ext cx="1966290" cy="93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25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Implement Credit/Rating System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606814" y="7812250"/>
            <a:ext cx="2497494" cy="217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25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Develop Feedback Collection &amp; Testing</a:t>
            </a:r>
          </a:p>
          <a:p>
            <a:pPr algn="ctr">
              <a:lnSpc>
                <a:spcPts val="2484"/>
              </a:lnSpc>
            </a:pPr>
            <a:endParaRPr lang="en-US" sz="2258">
              <a:solidFill>
                <a:srgbClr val="40404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2484"/>
              </a:lnSpc>
            </a:pPr>
            <a:endParaRPr lang="en-US" sz="2258">
              <a:solidFill>
                <a:srgbClr val="40404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2484"/>
              </a:lnSpc>
            </a:pPr>
            <a:endParaRPr lang="en-US" sz="2258">
              <a:solidFill>
                <a:srgbClr val="40404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530" y="9172575"/>
            <a:ext cx="18288000" cy="1114425"/>
          </a:xfrm>
          <a:custGeom>
            <a:avLst/>
            <a:gdLst/>
            <a:ahLst/>
            <a:cxnLst/>
            <a:rect l="l" t="t" r="r" b="b"/>
            <a:pathLst>
              <a:path w="18288000" h="1114425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8" b="1537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19055" y="9170712"/>
            <a:ext cx="18307050" cy="19050"/>
          </a:xfrm>
          <a:prstGeom prst="line">
            <a:avLst/>
          </a:prstGeom>
          <a:ln w="9525" cap="rnd">
            <a:solidFill>
              <a:srgbClr val="000001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6448010" y="2043134"/>
            <a:ext cx="5391980" cy="7892152"/>
          </a:xfrm>
          <a:custGeom>
            <a:avLst/>
            <a:gdLst/>
            <a:ahLst/>
            <a:cxnLst/>
            <a:rect l="l" t="t" r="r" b="b"/>
            <a:pathLst>
              <a:path w="5391980" h="7892152">
                <a:moveTo>
                  <a:pt x="0" y="0"/>
                </a:moveTo>
                <a:lnTo>
                  <a:pt x="5391980" y="0"/>
                </a:lnTo>
                <a:lnTo>
                  <a:pt x="5391980" y="7892152"/>
                </a:lnTo>
                <a:lnTo>
                  <a:pt x="0" y="7892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598" r="-1650" b="-659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23859" y="596501"/>
            <a:ext cx="6640281" cy="90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  <a:spcBef>
                <a:spcPct val="0"/>
              </a:spcBef>
            </a:pPr>
            <a:r>
              <a:rPr lang="en-US" sz="6193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USER INTERFACE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029214"/>
            <a:ext cx="18288000" cy="6158912"/>
            <a:chOff x="0" y="0"/>
            <a:chExt cx="24384000" cy="8211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8211820"/>
            </a:xfrm>
            <a:custGeom>
              <a:avLst/>
              <a:gdLst/>
              <a:ahLst/>
              <a:cxnLst/>
              <a:rect l="l" t="t" r="r" b="b"/>
              <a:pathLst>
                <a:path w="24384000" h="8211820">
                  <a:moveTo>
                    <a:pt x="0" y="0"/>
                  </a:moveTo>
                  <a:lnTo>
                    <a:pt x="24384000" y="0"/>
                  </a:lnTo>
                  <a:lnTo>
                    <a:pt x="24384000" y="8211820"/>
                  </a:lnTo>
                  <a:lnTo>
                    <a:pt x="0" y="8211820"/>
                  </a:lnTo>
                  <a:close/>
                </a:path>
              </a:pathLst>
            </a:custGeom>
            <a:gradFill rotWithShape="1">
              <a:gsLst>
                <a:gs pos="0">
                  <a:srgbClr val="DFDBD5">
                    <a:alpha val="0"/>
                  </a:srgbClr>
                </a:gs>
                <a:gs pos="100000">
                  <a:srgbClr val="DFDBD5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0" y="9189720"/>
            <a:ext cx="18288000" cy="1114425"/>
          </a:xfrm>
          <a:custGeom>
            <a:avLst/>
            <a:gdLst/>
            <a:ahLst/>
            <a:cxnLst/>
            <a:rect l="l" t="t" r="r" b="b"/>
            <a:pathLst>
              <a:path w="18288000" h="1114425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38" b="1537"/>
            </a:stretch>
          </a:blipFill>
        </p:spPr>
      </p:sp>
      <p:sp>
        <p:nvSpPr>
          <p:cNvPr id="6" name="AutoShape 6"/>
          <p:cNvSpPr/>
          <p:nvPr/>
        </p:nvSpPr>
        <p:spPr>
          <a:xfrm rot="3577">
            <a:off x="-9530" y="9192620"/>
            <a:ext cx="18307060" cy="0"/>
          </a:xfrm>
          <a:prstGeom prst="line">
            <a:avLst/>
          </a:prstGeom>
          <a:ln w="9525" cap="rnd">
            <a:solidFill>
              <a:srgbClr val="000001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11323">
            <a:off x="2156992" y="2761107"/>
            <a:ext cx="14458986" cy="0"/>
          </a:xfrm>
          <a:prstGeom prst="line">
            <a:avLst/>
          </a:prstGeom>
          <a:ln w="28575" cap="rnd">
            <a:solidFill>
              <a:srgbClr val="B71E4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2177369" y="1206778"/>
            <a:ext cx="14404913" cy="1573852"/>
            <a:chOff x="0" y="0"/>
            <a:chExt cx="19206550" cy="20984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06550" cy="2098470"/>
            </a:xfrm>
            <a:custGeom>
              <a:avLst/>
              <a:gdLst/>
              <a:ahLst/>
              <a:cxnLst/>
              <a:rect l="l" t="t" r="r" b="b"/>
              <a:pathLst>
                <a:path w="19206550" h="2098470">
                  <a:moveTo>
                    <a:pt x="0" y="0"/>
                  </a:moveTo>
                  <a:lnTo>
                    <a:pt x="19206550" y="0"/>
                  </a:lnTo>
                  <a:lnTo>
                    <a:pt x="19206550" y="2098470"/>
                  </a:lnTo>
                  <a:lnTo>
                    <a:pt x="0" y="2098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9206550" cy="206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70C0"/>
                  </a:solidFill>
                  <a:latin typeface="Arimo"/>
                  <a:ea typeface="Arimo"/>
                  <a:cs typeface="Arimo"/>
                  <a:sym typeface="Arimo"/>
                </a:rPr>
                <a:t>                        Technical Tools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90168" y="3374230"/>
            <a:ext cx="14780948" cy="6403950"/>
            <a:chOff x="0" y="0"/>
            <a:chExt cx="19707931" cy="8538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707932" cy="8538600"/>
            </a:xfrm>
            <a:custGeom>
              <a:avLst/>
              <a:gdLst/>
              <a:ahLst/>
              <a:cxnLst/>
              <a:rect l="l" t="t" r="r" b="b"/>
              <a:pathLst>
                <a:path w="19707932" h="8538600">
                  <a:moveTo>
                    <a:pt x="0" y="0"/>
                  </a:moveTo>
                  <a:lnTo>
                    <a:pt x="19707932" y="0"/>
                  </a:lnTo>
                  <a:lnTo>
                    <a:pt x="19707932" y="8538600"/>
                  </a:lnTo>
                  <a:lnTo>
                    <a:pt x="0" y="8538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80975"/>
              <a:ext cx="19707931" cy="8719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48"/>
                </a:lnSpc>
              </a:pPr>
              <a:r>
                <a:rPr lang="en-US" sz="4200">
                  <a:solidFill>
                    <a:srgbClr val="00B0F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1.Programming Languages:</a:t>
              </a:r>
              <a:r>
                <a:rPr lang="en-US" sz="4200">
                  <a:solidFill>
                    <a:srgbClr val="7030A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 </a:t>
              </a:r>
              <a:r>
                <a:rPr lang="en-US" sz="42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C , C++</a:t>
              </a:r>
            </a:p>
            <a:p>
              <a:pPr algn="l">
                <a:lnSpc>
                  <a:spcPts val="6048"/>
                </a:lnSpc>
              </a:pPr>
              <a:r>
                <a:rPr lang="en-US" sz="4200">
                  <a:solidFill>
                    <a:srgbClr val="891732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2.Networking: </a:t>
              </a:r>
              <a:r>
                <a:rPr lang="en-US" sz="42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Socket API, TCP/IP</a:t>
              </a:r>
            </a:p>
            <a:p>
              <a:pPr algn="l">
                <a:lnSpc>
                  <a:spcPts val="6048"/>
                </a:lnSpc>
              </a:pPr>
              <a:r>
                <a:rPr lang="en-US" sz="4200">
                  <a:solidFill>
                    <a:srgbClr val="00206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3.Data Storage: </a:t>
              </a:r>
              <a:r>
                <a:rPr lang="en-US" sz="42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File-based storage</a:t>
              </a:r>
            </a:p>
            <a:p>
              <a:pPr algn="l">
                <a:lnSpc>
                  <a:spcPts val="6048"/>
                </a:lnSpc>
              </a:pPr>
              <a:r>
                <a:rPr lang="en-US" sz="4200">
                  <a:solidFill>
                    <a:srgbClr val="FF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4.Cryptography: </a:t>
              </a:r>
              <a:r>
                <a:rPr lang="en-US" sz="42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SHA-256</a:t>
              </a:r>
            </a:p>
            <a:p>
              <a:pPr algn="l">
                <a:lnSpc>
                  <a:spcPts val="6048"/>
                </a:lnSpc>
              </a:pPr>
              <a:r>
                <a:rPr lang="en-US" sz="4200">
                  <a:solidFill>
                    <a:srgbClr val="00206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5.Threading :</a:t>
              </a:r>
              <a:r>
                <a:rPr lang="en-US" sz="4200">
                  <a:solidFill>
                    <a:srgbClr val="FFFF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 </a:t>
              </a:r>
              <a:r>
                <a:rPr lang="en-US" sz="42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Pthreads</a:t>
              </a:r>
            </a:p>
            <a:p>
              <a:pPr algn="l">
                <a:lnSpc>
                  <a:spcPts val="6048"/>
                </a:lnSpc>
              </a:pPr>
              <a:r>
                <a:rPr lang="en-US" sz="4200">
                  <a:solidFill>
                    <a:srgbClr val="7030A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6. Operating System: </a:t>
              </a:r>
              <a:r>
                <a:rPr lang="en-US" sz="42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Unix-like </a:t>
              </a:r>
            </a:p>
            <a:p>
              <a:pPr algn="l">
                <a:lnSpc>
                  <a:spcPts val="6048"/>
                </a:lnSpc>
              </a:pPr>
              <a:r>
                <a:rPr lang="en-US" sz="4200">
                  <a:solidFill>
                    <a:srgbClr val="92D05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7.Compiler: </a:t>
              </a:r>
              <a:r>
                <a:rPr lang="en-US" sz="42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GCC , G++</a:t>
              </a:r>
            </a:p>
          </p:txBody>
        </p:sp>
      </p:grpSp>
      <p:sp>
        <p:nvSpPr>
          <p:cNvPr id="14" name="Freeform 14" descr="A robot with a raised arm"/>
          <p:cNvSpPr/>
          <p:nvPr/>
        </p:nvSpPr>
        <p:spPr>
          <a:xfrm>
            <a:off x="12713109" y="-371553"/>
            <a:ext cx="5779563" cy="5779563"/>
          </a:xfrm>
          <a:custGeom>
            <a:avLst/>
            <a:gdLst/>
            <a:ahLst/>
            <a:cxnLst/>
            <a:rect l="l" t="t" r="r" b="b"/>
            <a:pathLst>
              <a:path w="5779563" h="5779563">
                <a:moveTo>
                  <a:pt x="0" y="0"/>
                </a:moveTo>
                <a:lnTo>
                  <a:pt x="5779563" y="0"/>
                </a:lnTo>
                <a:lnTo>
                  <a:pt x="5779563" y="5779563"/>
                </a:lnTo>
                <a:lnTo>
                  <a:pt x="0" y="5779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1979</Words>
  <Application>Microsoft Office PowerPoint</Application>
  <PresentationFormat>Custom</PresentationFormat>
  <Paragraphs>262</Paragraphs>
  <Slides>26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Libre Baskerville</vt:lpstr>
      <vt:lpstr>League Spartan</vt:lpstr>
      <vt:lpstr>Public Sans Bold</vt:lpstr>
      <vt:lpstr>Calibri</vt:lpstr>
      <vt:lpstr>Arial</vt:lpstr>
      <vt:lpstr>Public Sans</vt:lpstr>
      <vt:lpstr>Times New Roman</vt:lpstr>
      <vt:lpstr>Gill Sans Light</vt:lpstr>
      <vt:lpstr>Arimo</vt:lpstr>
      <vt:lpstr>Nunito Bold</vt:lpstr>
      <vt:lpstr>Arimo Bold Italics</vt:lpstr>
      <vt:lpstr>Montserrat Bold</vt:lpstr>
      <vt:lpstr>Source Sans Pro</vt:lpstr>
      <vt:lpstr>DM Sans</vt:lpstr>
      <vt:lpstr>Arimo Italics</vt:lpstr>
      <vt:lpstr>Gagalin</vt:lpstr>
      <vt:lpstr>Algerian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OS_Projet(4).pptx</dc:title>
  <dc:creator>pranjal singh</dc:creator>
  <cp:lastModifiedBy>Aayush Anand</cp:lastModifiedBy>
  <cp:revision>3</cp:revision>
  <dcterms:created xsi:type="dcterms:W3CDTF">2006-08-16T00:00:00Z</dcterms:created>
  <dcterms:modified xsi:type="dcterms:W3CDTF">2025-05-16T12:29:50Z</dcterms:modified>
  <dc:identifier>DAGinmdux2I</dc:identifier>
</cp:coreProperties>
</file>